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 id="2147483717" r:id="rId5"/>
    <p:sldMasterId id="2147483676" r:id="rId6"/>
    <p:sldMasterId id="2147483689" r:id="rId7"/>
    <p:sldMasterId id="2147483710" r:id="rId8"/>
    <p:sldMasterId id="2147483794" r:id="rId9"/>
    <p:sldMasterId id="2147483801" r:id="rId10"/>
    <p:sldMasterId id="2147483835" r:id="rId11"/>
    <p:sldMasterId id="2147483847" r:id="rId12"/>
  </p:sldMasterIdLst>
  <p:notesMasterIdLst>
    <p:notesMasterId r:id="rId61"/>
  </p:notesMasterIdLst>
  <p:sldIdLst>
    <p:sldId id="511" r:id="rId13"/>
    <p:sldId id="467" r:id="rId14"/>
    <p:sldId id="321" r:id="rId15"/>
    <p:sldId id="459" r:id="rId16"/>
    <p:sldId id="462" r:id="rId17"/>
    <p:sldId id="463" r:id="rId18"/>
    <p:sldId id="464" r:id="rId19"/>
    <p:sldId id="465" r:id="rId20"/>
    <p:sldId id="466" r:id="rId21"/>
    <p:sldId id="313" r:id="rId22"/>
    <p:sldId id="495" r:id="rId23"/>
    <p:sldId id="496" r:id="rId24"/>
    <p:sldId id="497" r:id="rId25"/>
    <p:sldId id="498" r:id="rId26"/>
    <p:sldId id="499" r:id="rId27"/>
    <p:sldId id="500" r:id="rId28"/>
    <p:sldId id="501" r:id="rId29"/>
    <p:sldId id="502" r:id="rId30"/>
    <p:sldId id="503" r:id="rId31"/>
    <p:sldId id="504" r:id="rId32"/>
    <p:sldId id="505" r:id="rId33"/>
    <p:sldId id="327" r:id="rId34"/>
    <p:sldId id="484" r:id="rId35"/>
    <p:sldId id="485" r:id="rId36"/>
    <p:sldId id="486" r:id="rId37"/>
    <p:sldId id="487" r:id="rId38"/>
    <p:sldId id="325" r:id="rId39"/>
    <p:sldId id="318" r:id="rId40"/>
    <p:sldId id="512" r:id="rId41"/>
    <p:sldId id="513" r:id="rId42"/>
    <p:sldId id="514" r:id="rId43"/>
    <p:sldId id="430" r:id="rId44"/>
    <p:sldId id="323" r:id="rId45"/>
    <p:sldId id="508" r:id="rId46"/>
    <p:sldId id="427" r:id="rId47"/>
    <p:sldId id="428" r:id="rId48"/>
    <p:sldId id="461" r:id="rId49"/>
    <p:sldId id="488" r:id="rId50"/>
    <p:sldId id="493" r:id="rId51"/>
    <p:sldId id="494" r:id="rId52"/>
    <p:sldId id="491" r:id="rId53"/>
    <p:sldId id="492" r:id="rId54"/>
    <p:sldId id="426" r:id="rId55"/>
    <p:sldId id="475" r:id="rId56"/>
    <p:sldId id="476" r:id="rId57"/>
    <p:sldId id="477" r:id="rId58"/>
    <p:sldId id="478" r:id="rId59"/>
    <p:sldId id="506" r:id="rId60"/>
  </p:sldIdLst>
  <p:sldSz cx="9144000" cy="5143500" type="screen16x9"/>
  <p:notesSz cx="6858000" cy="9144000"/>
  <p:defaultTextStyle>
    <a:defPPr>
      <a:defRPr lang="nl-NL"/>
    </a:defPPr>
    <a:lvl1pPr marL="0" algn="l" defTabSz="408208" rtl="0" eaLnBrk="1" latinLnBrk="0" hangingPunct="1">
      <a:defRPr sz="1600" kern="1200">
        <a:solidFill>
          <a:schemeClr val="tx1"/>
        </a:solidFill>
        <a:latin typeface="+mn-lt"/>
        <a:ea typeface="+mn-ea"/>
        <a:cs typeface="+mn-cs"/>
      </a:defRPr>
    </a:lvl1pPr>
    <a:lvl2pPr marL="408208" algn="l" defTabSz="408208" rtl="0" eaLnBrk="1" latinLnBrk="0" hangingPunct="1">
      <a:defRPr sz="1600" kern="1200">
        <a:solidFill>
          <a:schemeClr val="tx1"/>
        </a:solidFill>
        <a:latin typeface="+mn-lt"/>
        <a:ea typeface="+mn-ea"/>
        <a:cs typeface="+mn-cs"/>
      </a:defRPr>
    </a:lvl2pPr>
    <a:lvl3pPr marL="816416" algn="l" defTabSz="408208" rtl="0" eaLnBrk="1" latinLnBrk="0" hangingPunct="1">
      <a:defRPr sz="1600" kern="1200">
        <a:solidFill>
          <a:schemeClr val="tx1"/>
        </a:solidFill>
        <a:latin typeface="+mn-lt"/>
        <a:ea typeface="+mn-ea"/>
        <a:cs typeface="+mn-cs"/>
      </a:defRPr>
    </a:lvl3pPr>
    <a:lvl4pPr marL="1224623" algn="l" defTabSz="408208" rtl="0" eaLnBrk="1" latinLnBrk="0" hangingPunct="1">
      <a:defRPr sz="1600" kern="1200">
        <a:solidFill>
          <a:schemeClr val="tx1"/>
        </a:solidFill>
        <a:latin typeface="+mn-lt"/>
        <a:ea typeface="+mn-ea"/>
        <a:cs typeface="+mn-cs"/>
      </a:defRPr>
    </a:lvl4pPr>
    <a:lvl5pPr marL="1632831" algn="l" defTabSz="408208" rtl="0" eaLnBrk="1" latinLnBrk="0" hangingPunct="1">
      <a:defRPr sz="1600" kern="1200">
        <a:solidFill>
          <a:schemeClr val="tx1"/>
        </a:solidFill>
        <a:latin typeface="+mn-lt"/>
        <a:ea typeface="+mn-ea"/>
        <a:cs typeface="+mn-cs"/>
      </a:defRPr>
    </a:lvl5pPr>
    <a:lvl6pPr marL="2041039" algn="l" defTabSz="408208" rtl="0" eaLnBrk="1" latinLnBrk="0" hangingPunct="1">
      <a:defRPr sz="1600" kern="1200">
        <a:solidFill>
          <a:schemeClr val="tx1"/>
        </a:solidFill>
        <a:latin typeface="+mn-lt"/>
        <a:ea typeface="+mn-ea"/>
        <a:cs typeface="+mn-cs"/>
      </a:defRPr>
    </a:lvl6pPr>
    <a:lvl7pPr marL="2449247" algn="l" defTabSz="408208" rtl="0" eaLnBrk="1" latinLnBrk="0" hangingPunct="1">
      <a:defRPr sz="1600" kern="1200">
        <a:solidFill>
          <a:schemeClr val="tx1"/>
        </a:solidFill>
        <a:latin typeface="+mn-lt"/>
        <a:ea typeface="+mn-ea"/>
        <a:cs typeface="+mn-cs"/>
      </a:defRPr>
    </a:lvl7pPr>
    <a:lvl8pPr marL="2857454" algn="l" defTabSz="408208" rtl="0" eaLnBrk="1" latinLnBrk="0" hangingPunct="1">
      <a:defRPr sz="1600" kern="1200">
        <a:solidFill>
          <a:schemeClr val="tx1"/>
        </a:solidFill>
        <a:latin typeface="+mn-lt"/>
        <a:ea typeface="+mn-ea"/>
        <a:cs typeface="+mn-cs"/>
      </a:defRPr>
    </a:lvl8pPr>
    <a:lvl9pPr marL="3265663" algn="l" defTabSz="408208"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7">
          <p15:clr>
            <a:srgbClr val="A4A3A4"/>
          </p15:clr>
        </p15:guide>
        <p15:guide id="2" pos="29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0"/>
    <a:srgbClr val="009FB4"/>
    <a:srgbClr val="00AEC7"/>
    <a:srgbClr val="3B872D"/>
    <a:srgbClr val="339CB1"/>
    <a:srgbClr val="E74539"/>
    <a:srgbClr val="1C7395"/>
    <a:srgbClr val="ECECEC"/>
    <a:srgbClr val="E2E2E2"/>
    <a:srgbClr val="0E76C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3" autoAdjust="0"/>
    <p:restoredTop sz="95090" autoAdjust="0"/>
  </p:normalViewPr>
  <p:slideViewPr>
    <p:cSldViewPr snapToGrid="0" snapToObjects="1" showGuides="1">
      <p:cViewPr varScale="1">
        <p:scale>
          <a:sx n="141" d="100"/>
          <a:sy n="141" d="100"/>
        </p:scale>
        <p:origin x="120" y="234"/>
      </p:cViewPr>
      <p:guideLst>
        <p:guide orient="horz" pos="3027"/>
        <p:guide pos="295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0B05E1-714D-4115-81D4-FCA45ABA7953}" type="datetimeFigureOut">
              <a:rPr lang="nl-NL" smtClean="0"/>
              <a:t>26-6-2018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2B77D-4E90-4814-931F-1E8F43436835}" type="slidenum">
              <a:rPr lang="nl-NL" smtClean="0"/>
              <a:t>‹nr.›</a:t>
            </a:fld>
            <a:endParaRPr lang="nl-NL"/>
          </a:p>
        </p:txBody>
      </p:sp>
    </p:spTree>
    <p:extLst>
      <p:ext uri="{BB962C8B-B14F-4D97-AF65-F5344CB8AC3E}">
        <p14:creationId xmlns:p14="http://schemas.microsoft.com/office/powerpoint/2010/main" val="262829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1</a:t>
            </a:fld>
            <a:endParaRPr lang="nl-NL"/>
          </a:p>
        </p:txBody>
      </p:sp>
    </p:spTree>
    <p:extLst>
      <p:ext uri="{BB962C8B-B14F-4D97-AF65-F5344CB8AC3E}">
        <p14:creationId xmlns:p14="http://schemas.microsoft.com/office/powerpoint/2010/main" val="3227085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Dia met titel</a:t>
            </a:r>
            <a:r>
              <a:rPr lang="nl-NL" b="1" baseline="0" dirty="0"/>
              <a:t> </a:t>
            </a:r>
            <a:r>
              <a:rPr lang="nl-NL" baseline="0" dirty="0"/>
              <a:t>– Wordt gebruikt voor de start van een nieuw onderwerp. Titel in 1 regel.</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08208" rtl="0" eaLnBrk="1" fontAlgn="auto" latinLnBrk="0" hangingPunct="1">
              <a:lnSpc>
                <a:spcPct val="100000"/>
              </a:lnSpc>
              <a:spcBef>
                <a:spcPts val="0"/>
              </a:spcBef>
              <a:spcAft>
                <a:spcPts val="0"/>
              </a:spcAft>
              <a:buClrTx/>
              <a:buSzTx/>
              <a:buFontTx/>
              <a:buNone/>
              <a:tabLst/>
              <a:defRPr/>
            </a:pPr>
            <a:fld id="{68E2B77D-4E90-4814-931F-1E8F4343683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208"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824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17</a:t>
            </a:fld>
            <a:endParaRPr lang="nl-NL"/>
          </a:p>
        </p:txBody>
      </p:sp>
    </p:spTree>
    <p:extLst>
      <p:ext uri="{BB962C8B-B14F-4D97-AF65-F5344CB8AC3E}">
        <p14:creationId xmlns:p14="http://schemas.microsoft.com/office/powerpoint/2010/main" val="420551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18</a:t>
            </a:fld>
            <a:endParaRPr lang="nl-NL"/>
          </a:p>
        </p:txBody>
      </p:sp>
    </p:spTree>
    <p:extLst>
      <p:ext uri="{BB962C8B-B14F-4D97-AF65-F5344CB8AC3E}">
        <p14:creationId xmlns:p14="http://schemas.microsoft.com/office/powerpoint/2010/main" val="2867846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19</a:t>
            </a:fld>
            <a:endParaRPr lang="nl-NL"/>
          </a:p>
        </p:txBody>
      </p:sp>
    </p:spTree>
    <p:extLst>
      <p:ext uri="{BB962C8B-B14F-4D97-AF65-F5344CB8AC3E}">
        <p14:creationId xmlns:p14="http://schemas.microsoft.com/office/powerpoint/2010/main" val="138572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20</a:t>
            </a:fld>
            <a:endParaRPr lang="nl-NL"/>
          </a:p>
        </p:txBody>
      </p:sp>
    </p:spTree>
    <p:extLst>
      <p:ext uri="{BB962C8B-B14F-4D97-AF65-F5344CB8AC3E}">
        <p14:creationId xmlns:p14="http://schemas.microsoft.com/office/powerpoint/2010/main" val="170637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21</a:t>
            </a:fld>
            <a:endParaRPr lang="nl-NL"/>
          </a:p>
        </p:txBody>
      </p:sp>
    </p:spTree>
    <p:extLst>
      <p:ext uri="{BB962C8B-B14F-4D97-AF65-F5344CB8AC3E}">
        <p14:creationId xmlns:p14="http://schemas.microsoft.com/office/powerpoint/2010/main" val="560506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Dia met titel</a:t>
            </a:r>
            <a:r>
              <a:rPr lang="nl-NL" b="1" baseline="0" dirty="0"/>
              <a:t> </a:t>
            </a:r>
            <a:r>
              <a:rPr lang="nl-NL" baseline="0" dirty="0"/>
              <a:t>– Wordt gebruikt voor de start van een nieuw onderwerp. Titel in 1 regel.</a:t>
            </a:r>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22</a:t>
            </a:fld>
            <a:endParaRPr lang="nl-NL"/>
          </a:p>
        </p:txBody>
      </p:sp>
    </p:spTree>
    <p:extLst>
      <p:ext uri="{BB962C8B-B14F-4D97-AF65-F5344CB8AC3E}">
        <p14:creationId xmlns:p14="http://schemas.microsoft.com/office/powerpoint/2010/main" val="1536949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a:defRPr b="1"/>
            </a:pPr>
            <a:r>
              <a:t>Voorbeeld dia met naam spreker </a:t>
            </a:r>
            <a:r>
              <a:rPr b="0"/>
              <a:t>– Deze komt na de welkomstdia en vermeldt thema presentatie, naam &amp; functie spreker en datum.</a:t>
            </a:r>
          </a:p>
        </p:txBody>
      </p:sp>
    </p:spTree>
    <p:extLst>
      <p:ext uri="{BB962C8B-B14F-4D97-AF65-F5344CB8AC3E}">
        <p14:creationId xmlns:p14="http://schemas.microsoft.com/office/powerpoint/2010/main" val="637777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a:defRPr sz="2000"/>
            </a:pPr>
            <a:r>
              <a:t>- Vanuit de vraag van inwoners van Eemland boerenbedrijven benaderen om een arrangement te vinden die de belangen van beiden tegemoet komen</a:t>
            </a:r>
          </a:p>
          <a:p>
            <a:pPr>
              <a:defRPr sz="2000"/>
            </a:pPr>
            <a:r>
              <a:t>- Sluiten van een convenant tussen boeren, burgers en bedrijven over samenwerking met wederzijdse verantwoordelijkheden.</a:t>
            </a:r>
          </a:p>
        </p:txBody>
      </p:sp>
    </p:spTree>
    <p:extLst>
      <p:ext uri="{BB962C8B-B14F-4D97-AF65-F5344CB8AC3E}">
        <p14:creationId xmlns:p14="http://schemas.microsoft.com/office/powerpoint/2010/main" val="3486568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 I</a:t>
            </a:r>
            <a:r>
              <a:rPr sz="1600"/>
              <a:t>n kaart brengen van de vraag van burgers naar Eemland-producten (september -oktober 2018)</a:t>
            </a:r>
          </a:p>
          <a:p>
            <a:pPr>
              <a:defRPr sz="1600" b="1"/>
            </a:pPr>
            <a:r>
              <a:rPr b="0"/>
              <a:t>.Benaderen boerenbedrijven om mee te doen, en een aanbod te krijgen van producten en milieu-effecten (milieuvriendelijk weidebeheer, alternatieve bermen, etc) (september/oktober 2018) </a:t>
            </a:r>
          </a:p>
          <a:p>
            <a:pPr>
              <a:defRPr sz="1600" b="1"/>
            </a:pPr>
            <a:r>
              <a:rPr b="0"/>
              <a:t>Convenant nov-dec</a:t>
            </a:r>
          </a:p>
          <a:p>
            <a:pPr>
              <a:defRPr sz="1600" b="1"/>
            </a:pPr>
            <a:r>
              <a:rPr b="0"/>
              <a:t>Per boer nagaan welke maatregelen en investeringen moeten worden gedaan (vanaf november 2018</a:t>
            </a:r>
          </a:p>
          <a:p>
            <a:pPr>
              <a:defRPr sz="1600" b="1"/>
            </a:pPr>
            <a:r>
              <a:rPr b="0"/>
              <a:t>- Inschakelen van verwerkers en distributeurs om regionale producten binnen de gemeenten Amersfoort, Baarn, Soest, Eemnes en Bunschoten te brengen (december - januari 2018/9)</a:t>
            </a:r>
          </a:p>
          <a:p>
            <a:pPr>
              <a:defRPr sz="1600" b="1"/>
            </a:pPr>
            <a:r>
              <a:rPr b="0"/>
              <a:t>- Crowdfunding bij burgers opzetten (december 2018)</a:t>
            </a:r>
          </a:p>
          <a:p>
            <a:pPr>
              <a:defRPr sz="1600" b="1"/>
            </a:pPr>
            <a:r>
              <a:rPr b="0"/>
              <a:t>- Benaderen O-gen, provincie Utrecht en LTO voor bijdragen (oktober 2018)</a:t>
            </a:r>
          </a:p>
          <a:p>
            <a:pPr>
              <a:defRPr sz="1600" b="1"/>
            </a:pPr>
            <a:r>
              <a:rPr b="0"/>
              <a:t>- Communicatie naar gemeenten en alle belanghebbenden in Eemland (permanent)</a:t>
            </a:r>
          </a:p>
        </p:txBody>
      </p:sp>
    </p:spTree>
    <p:extLst>
      <p:ext uri="{BB962C8B-B14F-4D97-AF65-F5344CB8AC3E}">
        <p14:creationId xmlns:p14="http://schemas.microsoft.com/office/powerpoint/2010/main" val="202833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Uiteindelijk gingen we met zo’n 100 deelnemers door in 9 verschillende werkgroepen. Hiervan zijn er nog 7 actief die vanavond 8 plannen zullen presenteren. </a:t>
            </a:r>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2</a:t>
            </a:fld>
            <a:endParaRPr lang="nl-NL"/>
          </a:p>
        </p:txBody>
      </p:sp>
    </p:spTree>
    <p:extLst>
      <p:ext uri="{BB962C8B-B14F-4D97-AF65-F5344CB8AC3E}">
        <p14:creationId xmlns:p14="http://schemas.microsoft.com/office/powerpoint/2010/main" val="272379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a:defRPr b="1"/>
            </a:pPr>
            <a:r>
              <a:rPr dirty="0" err="1"/>
              <a:t>Voorbeeld</a:t>
            </a:r>
            <a:r>
              <a:rPr dirty="0"/>
              <a:t> </a:t>
            </a:r>
            <a:r>
              <a:rPr dirty="0" err="1"/>
              <a:t>dia</a:t>
            </a:r>
            <a:r>
              <a:rPr dirty="0"/>
              <a:t> met </a:t>
            </a:r>
            <a:r>
              <a:rPr dirty="0" err="1"/>
              <a:t>naam</a:t>
            </a:r>
            <a:r>
              <a:rPr dirty="0"/>
              <a:t> </a:t>
            </a:r>
            <a:r>
              <a:rPr dirty="0" err="1"/>
              <a:t>spreker</a:t>
            </a:r>
            <a:r>
              <a:rPr dirty="0"/>
              <a:t> </a:t>
            </a:r>
            <a:r>
              <a:rPr b="0" dirty="0"/>
              <a:t>– </a:t>
            </a:r>
            <a:r>
              <a:rPr b="0" dirty="0" err="1"/>
              <a:t>Deze</a:t>
            </a:r>
            <a:r>
              <a:rPr b="0" dirty="0"/>
              <a:t> </a:t>
            </a:r>
            <a:r>
              <a:rPr b="0" dirty="0" err="1"/>
              <a:t>komt</a:t>
            </a:r>
            <a:r>
              <a:rPr b="0" dirty="0"/>
              <a:t> </a:t>
            </a:r>
            <a:r>
              <a:rPr b="0" dirty="0" err="1"/>
              <a:t>na</a:t>
            </a:r>
            <a:r>
              <a:rPr b="0" dirty="0"/>
              <a:t> de </a:t>
            </a:r>
            <a:r>
              <a:rPr b="0" dirty="0" err="1"/>
              <a:t>welkomstdia</a:t>
            </a:r>
            <a:r>
              <a:rPr b="0" dirty="0"/>
              <a:t> en </a:t>
            </a:r>
            <a:r>
              <a:rPr b="0" dirty="0" err="1"/>
              <a:t>vermeldt</a:t>
            </a:r>
            <a:r>
              <a:rPr b="0" dirty="0"/>
              <a:t> </a:t>
            </a:r>
            <a:r>
              <a:rPr b="0" dirty="0" err="1"/>
              <a:t>thema</a:t>
            </a:r>
            <a:r>
              <a:rPr b="0" dirty="0"/>
              <a:t> </a:t>
            </a:r>
            <a:r>
              <a:rPr b="0" dirty="0" err="1"/>
              <a:t>presentatie</a:t>
            </a:r>
            <a:r>
              <a:rPr b="0" dirty="0"/>
              <a:t>, </a:t>
            </a:r>
            <a:r>
              <a:rPr b="0" dirty="0" err="1"/>
              <a:t>naam</a:t>
            </a:r>
            <a:r>
              <a:rPr b="0" dirty="0"/>
              <a:t> &amp; </a:t>
            </a:r>
            <a:r>
              <a:rPr b="0" dirty="0" err="1"/>
              <a:t>functie</a:t>
            </a:r>
            <a:r>
              <a:rPr b="0" dirty="0"/>
              <a:t> </a:t>
            </a:r>
            <a:r>
              <a:rPr b="0" dirty="0" err="1"/>
              <a:t>spreker</a:t>
            </a:r>
            <a:r>
              <a:rPr b="0" dirty="0"/>
              <a:t> en datum.</a:t>
            </a:r>
          </a:p>
        </p:txBody>
      </p:sp>
    </p:spTree>
    <p:extLst>
      <p:ext uri="{BB962C8B-B14F-4D97-AF65-F5344CB8AC3E}">
        <p14:creationId xmlns:p14="http://schemas.microsoft.com/office/powerpoint/2010/main" val="990734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Dia met titel</a:t>
            </a:r>
            <a:r>
              <a:rPr lang="nl-NL" b="1" baseline="0" dirty="0"/>
              <a:t> </a:t>
            </a:r>
            <a:r>
              <a:rPr lang="nl-NL" baseline="0" dirty="0"/>
              <a:t>– Wordt gebruikt voor de start van een nieuw onderwerp. Titel in 1 regel.</a:t>
            </a:r>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27</a:t>
            </a:fld>
            <a:endParaRPr lang="nl-NL"/>
          </a:p>
        </p:txBody>
      </p:sp>
    </p:spTree>
    <p:extLst>
      <p:ext uri="{BB962C8B-B14F-4D97-AF65-F5344CB8AC3E}">
        <p14:creationId xmlns:p14="http://schemas.microsoft.com/office/powerpoint/2010/main" val="1862516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jdelijke aanduiding voor dia-afbeelding 1"/>
          <p:cNvSpPr>
            <a:spLocks noGrp="1" noRot="1" noChangeAspect="1" noChangeArrowheads="1"/>
            <a:extLst>
              <a:ext uri="smNativeData">
                <pr:smNativeData xmlns="" xmlns:pr="smNativeData" val="SMDATA_12_a00tWxMAAAAlAAAAZAAAAC0AAAAAkAAAAEgAAACQAAAASAAAAAAAAAAB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A4BAAACAcAAPglAAAEGgAAEAAAAA=="/>
              </a:ext>
            </a:extLst>
          </p:cNvSpPr>
          <p:nvPr>
            <p:ph type="sldImg"/>
          </p:nvPr>
        </p:nvSpPr>
        <p:spPr>
          <a:xfrm>
            <a:off x="685800" y="1143000"/>
            <a:ext cx="5486400" cy="3086100"/>
          </a:xfrm>
          <a:prstGeom prst="rect">
            <a:avLst/>
          </a:prstGeom>
          <a:noFill/>
          <a:ln w="12700" cap="flat" cmpd="sng" algn="ctr">
            <a:solidFill>
              <a:srgbClr val="000000"/>
            </a:solidFill>
            <a:prstDash val="solid"/>
            <a:headEnd type="none" w="med" len="med"/>
            <a:tailEnd type="none" w="med" len="med"/>
          </a:ln>
          <a:effectLst/>
        </p:spPr>
      </p:sp>
      <p:sp>
        <p:nvSpPr>
          <p:cNvPr id="3" name="Tijdelijke aanduiding voor notities 2"/>
          <p:cNvSpPr>
            <a:spLocks noGrp="1" noChangeArrowheads="1"/>
            <a:extLst>
              <a:ext uri="smNativeData">
                <pr:smNativeData xmlns="" xmlns:pr="smNativeData" val="SMDATA_12_a00tWxMAAAAlAAAAZAAAAA0AAAAAkAAAAEgAAACQAAAASAAAAAAAAAAA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BAAAEhsAAPglAAA4MQAAEAAAAA=="/>
              </a:ext>
            </a:extLst>
          </p:cNvSpPr>
          <p:nvPr>
            <p:ph type="body" idx="1"/>
          </p:nvPr>
        </p:nvSpPr>
        <p:spPr>
          <a:xfrm>
            <a:off x="685800" y="4400550"/>
            <a:ext cx="5486400" cy="360045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t">
            <a:prstTxWarp prst="textNoShape">
              <a:avLst/>
            </a:prstTxWarp>
          </a:bodyPr>
          <a:lstStyle/>
          <a:p>
            <a:pPr>
              <a:defRPr lang="nl-nl"/>
            </a:pPr>
            <a:r>
              <a:rPr lang="nl-nl" b="1"/>
              <a:t>Voorbeeld dia met naam spreker </a:t>
            </a:r>
            <a:r>
              <a:t>– Deze komt na de welkomstdia en vermeldt thema presentatie, naam &amp; functie spreker en datum.</a:t>
            </a:r>
          </a:p>
        </p:txBody>
      </p:sp>
      <p:sp>
        <p:nvSpPr>
          <p:cNvPr id="4" name="Tijdelijke aanduiding voor dianummer 3"/>
          <p:cNvSpPr>
            <a:spLocks noGrp="1" noChangeArrowheads="1"/>
            <a:extLst>
              <a:ext uri="smNativeData">
                <pr:smNativeData xmlns="" xmlns:pr="smNativeData" val="SMDATA_12_a00tWxMAAAAlAAAAZAAAAA0AAAAAkAAAAEgAAACQAAAAS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mFwAAbjUAAC4qAABAOAAAEAAAAA=="/>
              </a:ext>
            </a:extLst>
          </p:cNvSpPr>
          <p:nvPr>
            <p:ph type="sldNum" sz="quarter" idx="4294967295"/>
          </p:nvPr>
        </p:nvSpPr>
        <p:spPr>
          <a:xfrm>
            <a:off x="3884930" y="8685530"/>
            <a:ext cx="2971800" cy="45847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b">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lang="nl-nl"/>
            </a:pPr>
            <a:fld id="{285D03CF-81C5-08F5-8BE5-77A04DAB7D22}" type="slidenum">
              <a:rPr kumimoji="0" lang="nl-nl"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lang="nl-nl"/>
              </a:pPr>
              <a:t>28</a:t>
            </a:fld>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9245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jdelijke aanduiding voor dia-afbeelding 1"/>
          <p:cNvSpPr>
            <a:spLocks noGrp="1" noRot="1" noChangeAspect="1" noChangeArrowheads="1"/>
            <a:extLst>
              <a:ext uri="smNativeData">
                <pr:smNativeData xmlns="" xmlns:pr="smNativeData" val="SMDATA_12_a00tWxMAAAAlAAAAZAAAAC0AAAAAkAAAAEgAAACQAAAASAAAAAAAAAAB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A4BAAACAcAAPglAAAEGgAAEAAAAA=="/>
              </a:ext>
            </a:extLst>
          </p:cNvSpPr>
          <p:nvPr>
            <p:ph type="sldImg"/>
          </p:nvPr>
        </p:nvSpPr>
        <p:spPr>
          <a:xfrm>
            <a:off x="685800" y="1143000"/>
            <a:ext cx="5486400" cy="3086100"/>
          </a:xfrm>
          <a:prstGeom prst="rect">
            <a:avLst/>
          </a:prstGeom>
          <a:noFill/>
          <a:ln w="12700" cap="flat" cmpd="sng" algn="ctr">
            <a:solidFill>
              <a:srgbClr val="000000"/>
            </a:solidFill>
            <a:prstDash val="solid"/>
            <a:headEnd type="none" w="med" len="med"/>
            <a:tailEnd type="none" w="med" len="med"/>
          </a:ln>
          <a:effectLst/>
        </p:spPr>
      </p:sp>
      <p:sp>
        <p:nvSpPr>
          <p:cNvPr id="3" name="Tijdelijke aanduiding voor notities 2"/>
          <p:cNvSpPr>
            <a:spLocks noGrp="1" noChangeArrowheads="1"/>
            <a:extLst>
              <a:ext uri="smNativeData">
                <pr:smNativeData xmlns="" xmlns:pr="smNativeData" val="SMDATA_12_a00tWxMAAAAlAAAAZAAAAA0AAAAAkAAAAEgAAACQAAAASAAAAAAAAAAA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BAAAEhsAAPglAAA4MQAAEAAAAA=="/>
              </a:ext>
            </a:extLst>
          </p:cNvSpPr>
          <p:nvPr>
            <p:ph type="body" idx="1"/>
          </p:nvPr>
        </p:nvSpPr>
        <p:spPr>
          <a:xfrm>
            <a:off x="685800" y="4400550"/>
            <a:ext cx="5486400" cy="360045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t">
            <a:prstTxWarp prst="textNoShape">
              <a:avLst/>
            </a:prstTxWarp>
          </a:bodyPr>
          <a:lstStyle/>
          <a:p>
            <a:pPr>
              <a:defRPr lang="nl-nl"/>
            </a:pPr>
            <a:r>
              <a:rPr lang="nl-nl" b="1"/>
              <a:t>Voorbeeld dia met naam spreker </a:t>
            </a:r>
            <a:r>
              <a:t>– Deze komt na de welkomstdia en vermeldt thema presentatie, naam &amp; functie spreker en datum.</a:t>
            </a:r>
          </a:p>
        </p:txBody>
      </p:sp>
      <p:sp>
        <p:nvSpPr>
          <p:cNvPr id="4" name="Tijdelijke aanduiding voor dianummer 3"/>
          <p:cNvSpPr>
            <a:spLocks noGrp="1" noChangeArrowheads="1"/>
            <a:extLst>
              <a:ext uri="smNativeData">
                <pr:smNativeData xmlns="" xmlns:pr="smNativeData" val="SMDATA_12_a00tWxMAAAAlAAAAZAAAAA0AAAAAkAAAAEgAAACQAAAAS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mFwAAbjUAAC4qAABAOAAAEAAAAA=="/>
              </a:ext>
            </a:extLst>
          </p:cNvSpPr>
          <p:nvPr>
            <p:ph type="sldNum" sz="quarter" idx="4294967295"/>
          </p:nvPr>
        </p:nvSpPr>
        <p:spPr>
          <a:xfrm>
            <a:off x="3884930" y="8685530"/>
            <a:ext cx="2971800" cy="45847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b">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lang="nl-nl"/>
            </a:pPr>
            <a:fld id="{285D7B76-38C5-088D-8BE5-CED835AB7D9B}" type="slidenum">
              <a:rPr kumimoji="0" lang="nl-nl"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lang="nl-nl"/>
              </a:pPr>
              <a:t>29</a:t>
            </a:fld>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10751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jdelijke aanduiding voor dia-afbeelding 1"/>
          <p:cNvSpPr>
            <a:spLocks noGrp="1" noRot="1" noChangeAspect="1" noChangeArrowheads="1"/>
            <a:extLst>
              <a:ext uri="smNativeData">
                <pr:smNativeData xmlns="" xmlns:pr="smNativeData" val="SMDATA_12_a00tWxMAAAAlAAAAZAAAAC0AAAAAkAAAAEgAAACQAAAASAAAAAAAAAAB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A4BAAACAcAAPglAAAEGgAAEAAAAA=="/>
              </a:ext>
            </a:extLst>
          </p:cNvSpPr>
          <p:nvPr>
            <p:ph type="sldImg"/>
          </p:nvPr>
        </p:nvSpPr>
        <p:spPr>
          <a:xfrm>
            <a:off x="685800" y="1143000"/>
            <a:ext cx="5486400" cy="3086100"/>
          </a:xfrm>
          <a:prstGeom prst="rect">
            <a:avLst/>
          </a:prstGeom>
          <a:noFill/>
          <a:ln w="12700" cap="flat" cmpd="sng" algn="ctr">
            <a:solidFill>
              <a:srgbClr val="000000"/>
            </a:solidFill>
            <a:prstDash val="solid"/>
            <a:headEnd type="none" w="med" len="med"/>
            <a:tailEnd type="none" w="med" len="med"/>
          </a:ln>
          <a:effectLst/>
        </p:spPr>
      </p:sp>
      <p:sp>
        <p:nvSpPr>
          <p:cNvPr id="3" name="Tijdelijke aanduiding voor notities 2"/>
          <p:cNvSpPr>
            <a:spLocks noGrp="1" noChangeArrowheads="1"/>
            <a:extLst>
              <a:ext uri="smNativeData">
                <pr:smNativeData xmlns="" xmlns:pr="smNativeData" val="SMDATA_12_a00tWxMAAAAlAAAAZAAAAA0AAAAAkAAAAEgAAACQAAAASAAAAAAAAAAA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BAAAEhsAAPglAAA4MQAAEAAAAA=="/>
              </a:ext>
            </a:extLst>
          </p:cNvSpPr>
          <p:nvPr>
            <p:ph type="body" idx="1"/>
          </p:nvPr>
        </p:nvSpPr>
        <p:spPr>
          <a:xfrm>
            <a:off x="685800" y="4400550"/>
            <a:ext cx="5486400" cy="360045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t">
            <a:prstTxWarp prst="textNoShape">
              <a:avLst/>
            </a:prstTxWarp>
          </a:bodyPr>
          <a:lstStyle/>
          <a:p>
            <a:pPr>
              <a:defRPr lang="nl-nl"/>
            </a:pPr>
            <a:r>
              <a:rPr lang="nl-nl" b="1"/>
              <a:t>Voorbeeld dia met naam spreker </a:t>
            </a:r>
            <a:r>
              <a:t>– Deze komt na de welkomstdia en vermeldt thema presentatie, naam &amp; functie spreker en datum.</a:t>
            </a:r>
          </a:p>
        </p:txBody>
      </p:sp>
      <p:sp>
        <p:nvSpPr>
          <p:cNvPr id="4" name="Tijdelijke aanduiding voor dianummer 3"/>
          <p:cNvSpPr>
            <a:spLocks noGrp="1" noChangeArrowheads="1"/>
            <a:extLst>
              <a:ext uri="smNativeData">
                <pr:smNativeData xmlns="" xmlns:pr="smNativeData" val="SMDATA_12_a00tWxMAAAAlAAAAZAAAAA0AAAAAkAAAAEgAAACQAAAAS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mFwAAbjUAAC4qAABAOAAAEAAAAA=="/>
              </a:ext>
            </a:extLst>
          </p:cNvSpPr>
          <p:nvPr>
            <p:ph type="sldNum" sz="quarter" idx="4294967295"/>
          </p:nvPr>
        </p:nvSpPr>
        <p:spPr>
          <a:xfrm>
            <a:off x="3884930" y="8685530"/>
            <a:ext cx="2971800" cy="45847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b">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lang="nl-nl"/>
            </a:pPr>
            <a:fld id="{285D74F1-BFC5-0882-8BE5-49D73AAB7D1C}" type="slidenum">
              <a:rPr kumimoji="0" lang="nl-nl"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lang="nl-nl"/>
              </a:pPr>
              <a:t>30</a:t>
            </a:fld>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50451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jdelijke aanduiding voor dia-afbeelding 1"/>
          <p:cNvSpPr>
            <a:spLocks noGrp="1" noRot="1" noChangeAspect="1" noChangeArrowheads="1"/>
            <a:extLst>
              <a:ext uri="smNativeData">
                <pr:smNativeData xmlns="" xmlns:pr="smNativeData" val="SMDATA_12_a00tWxMAAAAlAAAAZAAAAC0AAAAAkAAAAEgAAACQAAAASAAAAAAAAAAB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A4BAAACAcAAPglAAAEGgAAEAAAAA=="/>
              </a:ext>
            </a:extLst>
          </p:cNvSpPr>
          <p:nvPr>
            <p:ph type="sldImg"/>
          </p:nvPr>
        </p:nvSpPr>
        <p:spPr>
          <a:xfrm>
            <a:off x="685800" y="1143000"/>
            <a:ext cx="5486400" cy="3086100"/>
          </a:xfrm>
          <a:prstGeom prst="rect">
            <a:avLst/>
          </a:prstGeom>
          <a:noFill/>
          <a:ln w="12700" cap="flat" cmpd="sng" algn="ctr">
            <a:solidFill>
              <a:srgbClr val="000000"/>
            </a:solidFill>
            <a:prstDash val="solid"/>
            <a:headEnd type="none" w="med" len="med"/>
            <a:tailEnd type="none" w="med" len="med"/>
          </a:ln>
          <a:effectLst/>
        </p:spPr>
      </p:sp>
      <p:sp>
        <p:nvSpPr>
          <p:cNvPr id="3" name="Tijdelijke aanduiding voor notities 2"/>
          <p:cNvSpPr>
            <a:spLocks noGrp="1" noChangeArrowheads="1"/>
            <a:extLst>
              <a:ext uri="smNativeData">
                <pr:smNativeData xmlns="" xmlns:pr="smNativeData" val="SMDATA_12_a00tWxMAAAAlAAAAZAAAAA0AAAAAkAAAAEgAAACQAAAASAAAAAAAAAAA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BAAAEhsAAPglAAA4MQAAEAAAAA=="/>
              </a:ext>
            </a:extLst>
          </p:cNvSpPr>
          <p:nvPr>
            <p:ph type="body" idx="1"/>
          </p:nvPr>
        </p:nvSpPr>
        <p:spPr>
          <a:xfrm>
            <a:off x="685800" y="4400550"/>
            <a:ext cx="5486400" cy="360045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t">
            <a:prstTxWarp prst="textNoShape">
              <a:avLst/>
            </a:prstTxWarp>
          </a:bodyPr>
          <a:lstStyle/>
          <a:p>
            <a:pPr>
              <a:defRPr lang="nl-nl"/>
            </a:pPr>
            <a:r>
              <a:rPr lang="nl-nl" b="1"/>
              <a:t>Voorbeeld dia met naam spreker </a:t>
            </a:r>
            <a:r>
              <a:t>– Deze komt na de welkomstdia en vermeldt thema presentatie, naam &amp; functie spreker en datum.</a:t>
            </a:r>
          </a:p>
        </p:txBody>
      </p:sp>
      <p:sp>
        <p:nvSpPr>
          <p:cNvPr id="4" name="Tijdelijke aanduiding voor dianummer 3"/>
          <p:cNvSpPr>
            <a:spLocks noGrp="1" noChangeArrowheads="1"/>
            <a:extLst>
              <a:ext uri="smNativeData">
                <pr:smNativeData xmlns="" xmlns:pr="smNativeData" val="SMDATA_12_a00tWxMAAAAlAAAAZAAAAA0AAAAAkAAAAEgAAACQAAAAS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mFwAAbjUAAC4qAABAOAAAEAAAAA=="/>
              </a:ext>
            </a:extLst>
          </p:cNvSpPr>
          <p:nvPr>
            <p:ph type="sldNum" sz="quarter" idx="4294967295"/>
          </p:nvPr>
        </p:nvSpPr>
        <p:spPr>
          <a:xfrm>
            <a:off x="3884930" y="8685530"/>
            <a:ext cx="2971800" cy="45847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b">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lang="nl-nl"/>
            </a:pPr>
            <a:fld id="{285D451A-54C5-08B3-8BE5-A2E60BAB7DF7}" type="slidenum">
              <a:rPr kumimoji="0" lang="nl-nl"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lang="nl-nl"/>
              </a:pPr>
              <a:t>31</a:t>
            </a:fld>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92642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jdelijke aanduiding voor dia-afbeelding 1"/>
          <p:cNvSpPr>
            <a:spLocks noGrp="1" noRot="1" noChangeAspect="1" noChangeArrowheads="1"/>
            <a:extLst>
              <a:ext uri="smNativeData">
                <pr:smNativeData xmlns="" xmlns:pr="smNativeData" val="SMDATA_12_a00tWxMAAAAlAAAAZAAAAC0AAAAAkAAAAEgAAACQAAAASAAAAAAAAAAB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A4BAAACAcAAPglAAAEGgAAEAAAAA=="/>
              </a:ext>
            </a:extLst>
          </p:cNvSpPr>
          <p:nvPr>
            <p:ph type="sldImg"/>
          </p:nvPr>
        </p:nvSpPr>
        <p:spPr>
          <a:xfrm>
            <a:off x="685800" y="1143000"/>
            <a:ext cx="5486400" cy="3086100"/>
          </a:xfrm>
          <a:prstGeom prst="rect">
            <a:avLst/>
          </a:prstGeom>
          <a:noFill/>
          <a:ln w="12700" cap="flat" cmpd="sng" algn="ctr">
            <a:solidFill>
              <a:srgbClr val="000000"/>
            </a:solidFill>
            <a:prstDash val="solid"/>
            <a:headEnd type="none" w="med" len="med"/>
            <a:tailEnd type="none" w="med" len="med"/>
          </a:ln>
          <a:effectLst/>
        </p:spPr>
      </p:sp>
      <p:sp>
        <p:nvSpPr>
          <p:cNvPr id="3" name="Tijdelijke aanduiding voor notities 2"/>
          <p:cNvSpPr>
            <a:spLocks noGrp="1" noChangeArrowheads="1"/>
            <a:extLst>
              <a:ext uri="smNativeData">
                <pr:smNativeData xmlns="" xmlns:pr="smNativeData" val="SMDATA_12_a00tWxMAAAAlAAAAZAAAAA0AAAAAkAAAAEgAAACQAAAASAAAAAAAAAAA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BAAAEhsAAPglAAA4MQAAEAAAAA=="/>
              </a:ext>
            </a:extLst>
          </p:cNvSpPr>
          <p:nvPr>
            <p:ph type="body" idx="1"/>
          </p:nvPr>
        </p:nvSpPr>
        <p:spPr>
          <a:xfrm>
            <a:off x="685800" y="4400550"/>
            <a:ext cx="5486400" cy="360045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t">
            <a:prstTxWarp prst="textNoShape">
              <a:avLst/>
            </a:prstTxWarp>
          </a:bodyPr>
          <a:lstStyle/>
          <a:p>
            <a:pPr>
              <a:defRPr lang="nl-nl"/>
            </a:pPr>
            <a:r>
              <a:rPr lang="nl-nl" b="1"/>
              <a:t>Voorbeeld dia met naam spreker </a:t>
            </a:r>
            <a:r>
              <a:t>– Deze komt na de welkomstdia en vermeldt thema presentatie, naam &amp; functie spreker en datum.</a:t>
            </a:r>
          </a:p>
        </p:txBody>
      </p:sp>
      <p:sp>
        <p:nvSpPr>
          <p:cNvPr id="4" name="Tijdelijke aanduiding voor dianummer 3"/>
          <p:cNvSpPr>
            <a:spLocks noGrp="1" noChangeArrowheads="1"/>
            <a:extLst>
              <a:ext uri="smNativeData">
                <pr:smNativeData xmlns="" xmlns:pr="smNativeData" val="SMDATA_12_a00tWxMAAAAlAAAAZAAAAA0AAAAAkAAAAEgAAACQAAAAS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mFwAAbjUAAC4qAABAOAAAEAAAAA=="/>
              </a:ext>
            </a:extLst>
          </p:cNvSpPr>
          <p:nvPr>
            <p:ph type="sldNum" sz="quarter" idx="4294967295"/>
          </p:nvPr>
        </p:nvSpPr>
        <p:spPr>
          <a:xfrm>
            <a:off x="3884930" y="8685530"/>
            <a:ext cx="2971800" cy="458470"/>
          </a:xfrm>
          <a:prstGeom prst="rect">
            <a:avLst/>
          </a:prstGeom>
          <a:noFill/>
          <a:ln w="12700" cap="flat" cmpd="sng" algn="ctr">
            <a:noFill/>
            <a:prstDash val="solid"/>
            <a:headEnd type="none" w="med" len="med"/>
            <a:tailEnd type="none" w="med" len="med"/>
          </a:ln>
          <a:effectLst/>
        </p:spPr>
        <p:txBody>
          <a:bodyPr vert="horz" wrap="square" lIns="91440" tIns="45720" rIns="91440" bIns="45720" numCol="1" anchor="b">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lang="nl-nl"/>
            </a:pPr>
            <a:fld id="{285D5A2F-61C5-08AC-8BE5-97F914AB7DC2}" type="slidenum">
              <a:rPr kumimoji="0" lang="nl-nl"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lang="nl-nl"/>
              </a:pPr>
              <a:t>32</a:t>
            </a:fld>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20901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Dia met titel</a:t>
            </a:r>
            <a:r>
              <a:rPr lang="nl-NL" b="1" baseline="0" dirty="0"/>
              <a:t> </a:t>
            </a:r>
            <a:r>
              <a:rPr lang="nl-NL" baseline="0" dirty="0"/>
              <a:t>– Wordt gebruikt voor de start van een nieuw onderwerp. Titel in 1 regel.</a:t>
            </a:r>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33</a:t>
            </a:fld>
            <a:endParaRPr lang="nl-NL"/>
          </a:p>
        </p:txBody>
      </p:sp>
    </p:spTree>
    <p:extLst>
      <p:ext uri="{BB962C8B-B14F-4D97-AF65-F5344CB8AC3E}">
        <p14:creationId xmlns:p14="http://schemas.microsoft.com/office/powerpoint/2010/main" val="1843458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pPr marL="0" marR="0" lvl="0" indent="0" algn="r" defTabSz="408208" rtl="0" eaLnBrk="1" fontAlgn="auto" latinLnBrk="0" hangingPunct="1">
              <a:lnSpc>
                <a:spcPct val="100000"/>
              </a:lnSpc>
              <a:spcBef>
                <a:spcPts val="0"/>
              </a:spcBef>
              <a:spcAft>
                <a:spcPts val="0"/>
              </a:spcAft>
              <a:buClrTx/>
              <a:buSzTx/>
              <a:buFontTx/>
              <a:buNone/>
              <a:tabLst/>
              <a:defRPr/>
            </a:pPr>
            <a:fld id="{68E2B77D-4E90-4814-931F-1E8F4343683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208"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1472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pPr marL="0" marR="0" lvl="0" indent="0" algn="r" defTabSz="408208" rtl="0" eaLnBrk="1" fontAlgn="auto" latinLnBrk="0" hangingPunct="1">
              <a:lnSpc>
                <a:spcPct val="100000"/>
              </a:lnSpc>
              <a:spcBef>
                <a:spcPts val="0"/>
              </a:spcBef>
              <a:spcAft>
                <a:spcPts val="0"/>
              </a:spcAft>
              <a:buClrTx/>
              <a:buSzTx/>
              <a:buFontTx/>
              <a:buNone/>
              <a:tabLst/>
              <a:defRPr/>
            </a:pPr>
            <a:fld id="{68E2B77D-4E90-4814-931F-1E8F4343683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208"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3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Dia met titel</a:t>
            </a:r>
            <a:r>
              <a:rPr lang="nl-NL" b="1" baseline="0" dirty="0"/>
              <a:t> </a:t>
            </a:r>
            <a:r>
              <a:rPr lang="nl-NL" baseline="0" dirty="0"/>
              <a:t>– Wordt gebruikt voor de start van een nieuw onderwerp. Titel in 1 regel.</a:t>
            </a:r>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3</a:t>
            </a:fld>
            <a:endParaRPr lang="nl-NL"/>
          </a:p>
        </p:txBody>
      </p:sp>
    </p:spTree>
    <p:extLst>
      <p:ext uri="{BB962C8B-B14F-4D97-AF65-F5344CB8AC3E}">
        <p14:creationId xmlns:p14="http://schemas.microsoft.com/office/powerpoint/2010/main" val="965278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pPr marL="0" marR="0" lvl="0" indent="0" algn="r" defTabSz="408208" rtl="0" eaLnBrk="1" fontAlgn="auto" latinLnBrk="0" hangingPunct="1">
              <a:lnSpc>
                <a:spcPct val="100000"/>
              </a:lnSpc>
              <a:spcBef>
                <a:spcPts val="0"/>
              </a:spcBef>
              <a:spcAft>
                <a:spcPts val="0"/>
              </a:spcAft>
              <a:buClrTx/>
              <a:buSzTx/>
              <a:buFontTx/>
              <a:buNone/>
              <a:tabLst/>
              <a:defRPr/>
            </a:pPr>
            <a:fld id="{68E2B77D-4E90-4814-931F-1E8F4343683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208"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404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Dia met titel</a:t>
            </a:r>
            <a:r>
              <a:rPr lang="nl-NL" b="1" baseline="0" dirty="0"/>
              <a:t> </a:t>
            </a:r>
            <a:r>
              <a:rPr lang="nl-NL" baseline="0" dirty="0"/>
              <a:t>– Wordt gebruikt voor de start van een nieuw onderwerp. Titel in 1 regel.</a:t>
            </a:r>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solidFill>
                  <a:prstClr val="black"/>
                </a:solidFill>
              </a:rPr>
              <a:pPr/>
              <a:t>37</a:t>
            </a:fld>
            <a:endParaRPr lang="nl-NL">
              <a:solidFill>
                <a:prstClr val="black"/>
              </a:solidFill>
            </a:endParaRPr>
          </a:p>
        </p:txBody>
      </p:sp>
    </p:spTree>
    <p:extLst>
      <p:ext uri="{BB962C8B-B14F-4D97-AF65-F5344CB8AC3E}">
        <p14:creationId xmlns:p14="http://schemas.microsoft.com/office/powerpoint/2010/main" val="399095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defRPr b="1"/>
            </a:pPr>
            <a:r>
              <a:t>Voorbeeld dia met naam spreker </a:t>
            </a:r>
            <a:r>
              <a:rPr b="0"/>
              <a:t>– Deze komt na de welkomstdia en vermeldt thema presentatie, naam &amp; functie spreker en datum.</a:t>
            </a:r>
          </a:p>
        </p:txBody>
      </p:sp>
    </p:spTree>
    <p:extLst>
      <p:ext uri="{BB962C8B-B14F-4D97-AF65-F5344CB8AC3E}">
        <p14:creationId xmlns:p14="http://schemas.microsoft.com/office/powerpoint/2010/main" val="3219408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defRPr b="1"/>
            </a:pPr>
            <a:r>
              <a:t>Voorbeeld dia met naam spreker </a:t>
            </a:r>
            <a:r>
              <a:rPr b="0"/>
              <a:t>– Deze komt na de welkomstdia en vermeldt thema presentatie, naam &amp; functie spreker en datum.</a:t>
            </a:r>
          </a:p>
        </p:txBody>
      </p:sp>
    </p:spTree>
    <p:extLst>
      <p:ext uri="{BB962C8B-B14F-4D97-AF65-F5344CB8AC3E}">
        <p14:creationId xmlns:p14="http://schemas.microsoft.com/office/powerpoint/2010/main" val="1250557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defRPr b="1"/>
            </a:pPr>
            <a:r>
              <a:t>Voorbeeld dia met naam spreker </a:t>
            </a:r>
            <a:r>
              <a:rPr b="0"/>
              <a:t>– Deze komt na de welkomstdia en vermeldt thema presentatie, naam &amp; functie spreker en datum.</a:t>
            </a:r>
          </a:p>
        </p:txBody>
      </p:sp>
    </p:spTree>
    <p:extLst>
      <p:ext uri="{BB962C8B-B14F-4D97-AF65-F5344CB8AC3E}">
        <p14:creationId xmlns:p14="http://schemas.microsoft.com/office/powerpoint/2010/main" val="518440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a:defRPr b="1"/>
            </a:pPr>
            <a:r>
              <a:t>Voorbeeld dia met naam spreker </a:t>
            </a:r>
            <a:r>
              <a:rPr b="0"/>
              <a:t>– Deze komt na de welkomstdia en vermeldt thema presentatie, naam &amp; functie spreker en datum.</a:t>
            </a:r>
          </a:p>
        </p:txBody>
      </p:sp>
    </p:spTree>
    <p:extLst>
      <p:ext uri="{BB962C8B-B14F-4D97-AF65-F5344CB8AC3E}">
        <p14:creationId xmlns:p14="http://schemas.microsoft.com/office/powerpoint/2010/main" val="3988690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a:defRPr b="1"/>
            </a:pPr>
            <a:r>
              <a:t>Voorbeeld dia met naam spreker </a:t>
            </a:r>
            <a:r>
              <a:rPr b="0"/>
              <a:t>– Deze komt na de welkomstdia en vermeldt thema presentatie, naam &amp; functie spreker en datum.</a:t>
            </a:r>
          </a:p>
        </p:txBody>
      </p:sp>
    </p:spTree>
    <p:extLst>
      <p:ext uri="{BB962C8B-B14F-4D97-AF65-F5344CB8AC3E}">
        <p14:creationId xmlns:p14="http://schemas.microsoft.com/office/powerpoint/2010/main" val="3600221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 </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44</a:t>
            </a:fld>
            <a:endParaRPr lang="nl-NL"/>
          </a:p>
        </p:txBody>
      </p:sp>
    </p:spTree>
    <p:extLst>
      <p:ext uri="{BB962C8B-B14F-4D97-AF65-F5344CB8AC3E}">
        <p14:creationId xmlns:p14="http://schemas.microsoft.com/office/powerpoint/2010/main" val="1126909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45</a:t>
            </a:fld>
            <a:endParaRPr lang="nl-NL"/>
          </a:p>
        </p:txBody>
      </p:sp>
    </p:spTree>
    <p:extLst>
      <p:ext uri="{BB962C8B-B14F-4D97-AF65-F5344CB8AC3E}">
        <p14:creationId xmlns:p14="http://schemas.microsoft.com/office/powerpoint/2010/main" val="1285252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 </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46</a:t>
            </a:fld>
            <a:endParaRPr lang="nl-NL"/>
          </a:p>
        </p:txBody>
      </p:sp>
    </p:spTree>
    <p:extLst>
      <p:ext uri="{BB962C8B-B14F-4D97-AF65-F5344CB8AC3E}">
        <p14:creationId xmlns:p14="http://schemas.microsoft.com/office/powerpoint/2010/main" val="3933420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Dia met titel</a:t>
            </a:r>
            <a:r>
              <a:rPr lang="nl-NL" b="1" baseline="0" dirty="0"/>
              <a:t> </a:t>
            </a:r>
            <a:r>
              <a:rPr lang="nl-NL" baseline="0" dirty="0"/>
              <a:t>– Wordt gebruikt voor de start van een nieuw onderwerp. Titel in 1 regel.</a:t>
            </a:r>
            <a:endParaRPr lang="nl-NL"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solidFill>
                  <a:prstClr val="black"/>
                </a:solidFill>
              </a:rPr>
              <a:pPr/>
              <a:t>4</a:t>
            </a:fld>
            <a:endParaRPr lang="nl-NL">
              <a:solidFill>
                <a:prstClr val="black"/>
              </a:solidFill>
            </a:endParaRPr>
          </a:p>
        </p:txBody>
      </p:sp>
    </p:spTree>
    <p:extLst>
      <p:ext uri="{BB962C8B-B14F-4D97-AF65-F5344CB8AC3E}">
        <p14:creationId xmlns:p14="http://schemas.microsoft.com/office/powerpoint/2010/main" val="1949221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 </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47</a:t>
            </a:fld>
            <a:endParaRPr lang="nl-NL"/>
          </a:p>
        </p:txBody>
      </p:sp>
    </p:spTree>
    <p:extLst>
      <p:ext uri="{BB962C8B-B14F-4D97-AF65-F5344CB8AC3E}">
        <p14:creationId xmlns:p14="http://schemas.microsoft.com/office/powerpoint/2010/main" val="1783867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t>48</a:t>
            </a:fld>
            <a:endParaRPr lang="nl-NL"/>
          </a:p>
        </p:txBody>
      </p:sp>
    </p:spTree>
    <p:extLst>
      <p:ext uri="{BB962C8B-B14F-4D97-AF65-F5344CB8AC3E}">
        <p14:creationId xmlns:p14="http://schemas.microsoft.com/office/powerpoint/2010/main" val="154162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136072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solidFill>
                  <a:prstClr val="black"/>
                </a:solidFill>
              </a:rPr>
              <a:pPr/>
              <a:t>6</a:t>
            </a:fld>
            <a:endParaRPr lang="nl-NL">
              <a:solidFill>
                <a:prstClr val="black"/>
              </a:solidFill>
            </a:endParaRPr>
          </a:p>
        </p:txBody>
      </p:sp>
    </p:spTree>
    <p:extLst>
      <p:ext uri="{BB962C8B-B14F-4D97-AF65-F5344CB8AC3E}">
        <p14:creationId xmlns:p14="http://schemas.microsoft.com/office/powerpoint/2010/main" val="289540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2295030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21063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Voorbeeld dia</a:t>
            </a:r>
            <a:r>
              <a:rPr lang="nl-NL" b="1" baseline="0" dirty="0"/>
              <a:t> met naam spreker </a:t>
            </a:r>
            <a:r>
              <a:rPr lang="nl-NL" b="0" baseline="0" dirty="0"/>
              <a:t>– Deze komt na de </a:t>
            </a:r>
            <a:r>
              <a:rPr lang="nl-NL" b="0" baseline="0" dirty="0" err="1"/>
              <a:t>welkomstdia</a:t>
            </a:r>
            <a:r>
              <a:rPr lang="nl-NL" b="0" baseline="0" dirty="0"/>
              <a:t> en vermeldt </a:t>
            </a:r>
            <a:r>
              <a:rPr lang="nl-NL" sz="1200" b="0" dirty="0">
                <a:solidFill>
                  <a:schemeClr val="tx1"/>
                </a:solidFill>
              </a:rPr>
              <a:t>thema presentatie, naam &amp; functie spreker en datum.</a:t>
            </a:r>
            <a:endParaRPr lang="nl-NL" b="0" dirty="0"/>
          </a:p>
        </p:txBody>
      </p:sp>
      <p:sp>
        <p:nvSpPr>
          <p:cNvPr id="4" name="Tijdelijke aanduiding voor dianummer 3"/>
          <p:cNvSpPr>
            <a:spLocks noGrp="1"/>
          </p:cNvSpPr>
          <p:nvPr>
            <p:ph type="sldNum" sz="quarter" idx="10"/>
          </p:nvPr>
        </p:nvSpPr>
        <p:spPr/>
        <p:txBody>
          <a:bodyPr/>
          <a:lstStyle/>
          <a:p>
            <a:fld id="{68E2B77D-4E90-4814-931F-1E8F43436835}" type="slidenum">
              <a:rPr lang="nl-NL" smtClean="0">
                <a:solidFill>
                  <a:prstClr val="black"/>
                </a:solidFill>
              </a:rPr>
              <a:pPr/>
              <a:t>9</a:t>
            </a:fld>
            <a:endParaRPr lang="nl-NL">
              <a:solidFill>
                <a:prstClr val="black"/>
              </a:solidFill>
            </a:endParaRPr>
          </a:p>
        </p:txBody>
      </p:sp>
    </p:spTree>
    <p:extLst>
      <p:ext uri="{BB962C8B-B14F-4D97-AF65-F5344CB8AC3E}">
        <p14:creationId xmlns:p14="http://schemas.microsoft.com/office/powerpoint/2010/main" val="222360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DZ_ge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5" name="Afbeelding 4" descr="KDZ.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002" y="1044000"/>
            <a:ext cx="1600960" cy="1223086"/>
          </a:xfrm>
          <a:prstGeom prst="rect">
            <a:avLst/>
          </a:prstGeom>
          <a:solidFill>
            <a:srgbClr val="FFD500"/>
          </a:solidFill>
          <a:ln>
            <a:noFill/>
          </a:ln>
        </p:spPr>
      </p:pic>
    </p:spTree>
    <p:extLst>
      <p:ext uri="{BB962C8B-B14F-4D97-AF65-F5344CB8AC3E}">
        <p14:creationId xmlns:p14="http://schemas.microsoft.com/office/powerpoint/2010/main" val="2272231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uw_tekst kort">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sp>
        <p:nvSpPr>
          <p:cNvPr id="4" name="Tijdelijke aanduiding voor tekst 3"/>
          <p:cNvSpPr>
            <a:spLocks noGrp="1"/>
          </p:cNvSpPr>
          <p:nvPr>
            <p:ph type="body" sz="quarter" idx="10"/>
          </p:nvPr>
        </p:nvSpPr>
        <p:spPr>
          <a:xfrm>
            <a:off x="522000" y="2959110"/>
            <a:ext cx="8189912" cy="1223955"/>
          </a:xfrm>
          <a:solidFill>
            <a:srgbClr val="00839E">
              <a:alpha val="80000"/>
            </a:srgbClr>
          </a:solidFill>
        </p:spPr>
        <p:txBody>
          <a:bodyPr wrap="square">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98317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uw_tekst midd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2266423"/>
            <a:ext cx="8189912" cy="1916641"/>
          </a:xfrm>
          <a:solidFill>
            <a:srgbClr val="00839E">
              <a:alpha val="80000"/>
            </a:srgbClr>
          </a:solidFill>
        </p:spPr>
        <p:txBody>
          <a:bodyPr/>
          <a:lstStyle/>
          <a:p>
            <a:pPr lvl="0"/>
            <a:r>
              <a:rPr lang="nl-NL"/>
              <a:t>Klik om de tekststijl van het model te bewerken</a:t>
            </a:r>
          </a:p>
          <a:p>
            <a:pPr lvl="1"/>
            <a:r>
              <a:rPr lang="nl-NL"/>
              <a:t>Tweede niveau</a:t>
            </a:r>
          </a:p>
          <a:p>
            <a:pPr lvl="2"/>
            <a:r>
              <a:rPr lang="nl-NL"/>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79211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uw_tekst lan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solidFill>
            <a:srgbClr val="00839E">
              <a:alpha val="80000"/>
            </a:srgbClr>
          </a:solidFill>
        </p:spPr>
        <p:txBody>
          <a:bodyPr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2509632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_achtergrond blauw">
    <p:spTree>
      <p:nvGrpSpPr>
        <p:cNvPr id="1" name=""/>
        <p:cNvGrpSpPr/>
        <p:nvPr/>
      </p:nvGrpSpPr>
      <p:grpSpPr>
        <a:xfrm>
          <a:off x="0" y="0"/>
          <a:ext cx="0" cy="0"/>
          <a:chOff x="0" y="0"/>
          <a:chExt cx="0" cy="0"/>
        </a:xfrm>
      </p:grpSpPr>
      <p:sp>
        <p:nvSpPr>
          <p:cNvPr id="8" name="Rechthoek 7"/>
          <p:cNvSpPr/>
          <p:nvPr userDrawn="1"/>
        </p:nvSpPr>
        <p:spPr>
          <a:xfrm>
            <a:off x="0" y="0"/>
            <a:ext cx="9144000" cy="5148000"/>
          </a:xfrm>
          <a:prstGeom prst="rect">
            <a:avLst/>
          </a:prstGeom>
          <a:solidFill>
            <a:schemeClr val="tx2">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noFill/>
        </p:spPr>
        <p:txBody>
          <a:bodyPr lIns="0"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388862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ars_tekst kort">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sp>
        <p:nvSpPr>
          <p:cNvPr id="4" name="Tijdelijke aanduiding voor tekst 3"/>
          <p:cNvSpPr>
            <a:spLocks noGrp="1"/>
          </p:cNvSpPr>
          <p:nvPr>
            <p:ph type="body" sz="quarter" idx="10"/>
          </p:nvPr>
        </p:nvSpPr>
        <p:spPr>
          <a:xfrm>
            <a:off x="522000" y="2959110"/>
            <a:ext cx="8189912" cy="1223955"/>
          </a:xfrm>
          <a:solidFill>
            <a:schemeClr val="accent3">
              <a:alpha val="80000"/>
            </a:schemeClr>
          </a:solidFill>
        </p:spPr>
        <p:txBody>
          <a:bodyPr wrap="square">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244277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ars_tekst midd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2266423"/>
            <a:ext cx="8189912" cy="1916641"/>
          </a:xfrm>
          <a:solidFill>
            <a:schemeClr val="accent3">
              <a:alpha val="80000"/>
            </a:schemeClr>
          </a:solidFill>
        </p:spPr>
        <p:txBody>
          <a:bodyPr/>
          <a:lstStyle/>
          <a:p>
            <a:pPr lvl="0"/>
            <a:r>
              <a:rPr lang="nl-NL"/>
              <a:t>Klik om de tekststijl van het model te bewerken</a:t>
            </a:r>
          </a:p>
          <a:p>
            <a:pPr lvl="1"/>
            <a:r>
              <a:rPr lang="nl-NL"/>
              <a:t>Tweede niveau</a:t>
            </a:r>
          </a:p>
          <a:p>
            <a:pPr lvl="2"/>
            <a:r>
              <a:rPr lang="nl-NL"/>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876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ars_tekst lan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solidFill>
            <a:schemeClr val="accent3">
              <a:alpha val="80000"/>
            </a:schemeClr>
          </a:solidFill>
        </p:spPr>
        <p:txBody>
          <a:bodyPr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64169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_achtergrond paars">
    <p:spTree>
      <p:nvGrpSpPr>
        <p:cNvPr id="1" name=""/>
        <p:cNvGrpSpPr/>
        <p:nvPr/>
      </p:nvGrpSpPr>
      <p:grpSpPr>
        <a:xfrm>
          <a:off x="0" y="0"/>
          <a:ext cx="0" cy="0"/>
          <a:chOff x="0" y="0"/>
          <a:chExt cx="0" cy="0"/>
        </a:xfrm>
      </p:grpSpPr>
      <p:sp>
        <p:nvSpPr>
          <p:cNvPr id="8" name="Rechthoek 7"/>
          <p:cNvSpPr/>
          <p:nvPr userDrawn="1"/>
        </p:nvSpPr>
        <p:spPr>
          <a:xfrm>
            <a:off x="0" y="0"/>
            <a:ext cx="9144000" cy="5148000"/>
          </a:xfrm>
          <a:prstGeom prst="rect">
            <a:avLst/>
          </a:prstGeom>
          <a:solidFill>
            <a:schemeClr val="accent3">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noFill/>
        </p:spPr>
        <p:txBody>
          <a:bodyPr lIns="0"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979553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uw_tekst kort">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sp>
        <p:nvSpPr>
          <p:cNvPr id="4" name="Tijdelijke aanduiding voor tekst 3"/>
          <p:cNvSpPr>
            <a:spLocks noGrp="1"/>
          </p:cNvSpPr>
          <p:nvPr>
            <p:ph type="body" sz="quarter" idx="10"/>
          </p:nvPr>
        </p:nvSpPr>
        <p:spPr>
          <a:xfrm>
            <a:off x="522000" y="2959110"/>
            <a:ext cx="8189912" cy="1223955"/>
          </a:xfrm>
          <a:prstGeom prst="rect">
            <a:avLst/>
          </a:prstGeom>
          <a:solidFill>
            <a:srgbClr val="00839E">
              <a:alpha val="80000"/>
            </a:srgbClr>
          </a:solidFill>
        </p:spPr>
        <p:txBody>
          <a:bodyPr wrap="square">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561872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04_achtergrond blauw">
    <p:spTree>
      <p:nvGrpSpPr>
        <p:cNvPr id="1" name=""/>
        <p:cNvGrpSpPr/>
        <p:nvPr/>
      </p:nvGrpSpPr>
      <p:grpSpPr>
        <a:xfrm>
          <a:off x="0" y="0"/>
          <a:ext cx="0" cy="0"/>
          <a:chOff x="0" y="0"/>
          <a:chExt cx="0" cy="0"/>
        </a:xfrm>
      </p:grpSpPr>
      <p:sp>
        <p:nvSpPr>
          <p:cNvPr id="8" name="Rechthoek 7"/>
          <p:cNvSpPr/>
          <p:nvPr userDrawn="1"/>
        </p:nvSpPr>
        <p:spPr>
          <a:xfrm>
            <a:off x="0" y="0"/>
            <a:ext cx="9144000" cy="5148000"/>
          </a:xfrm>
          <a:prstGeom prst="rect">
            <a:avLst/>
          </a:prstGeom>
          <a:solidFill>
            <a:schemeClr val="tx2">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noFill/>
        </p:spPr>
        <p:txBody>
          <a:bodyPr lIns="0"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076007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DZ_oranje">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5" name="Afbeelding 8" descr="KDZ.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002" y="1044000"/>
            <a:ext cx="1600960" cy="1223086"/>
          </a:xfrm>
          <a:prstGeom prst="rect">
            <a:avLst/>
          </a:prstGeom>
          <a:solidFill>
            <a:srgbClr val="EB690A"/>
          </a:solidFill>
          <a:ln>
            <a:noFill/>
          </a:ln>
        </p:spPr>
      </p:pic>
    </p:spTree>
    <p:extLst>
      <p:ext uri="{BB962C8B-B14F-4D97-AF65-F5344CB8AC3E}">
        <p14:creationId xmlns:p14="http://schemas.microsoft.com/office/powerpoint/2010/main" val="2405595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uw_tekst lan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solidFill>
            <a:srgbClr val="00839E">
              <a:alpha val="80000"/>
            </a:srgbClr>
          </a:solidFill>
        </p:spPr>
        <p:txBody>
          <a:bodyPr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660943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uw_tekst midd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2266423"/>
            <a:ext cx="8189912" cy="1916641"/>
          </a:xfrm>
          <a:prstGeom prst="rect">
            <a:avLst/>
          </a:prstGeom>
          <a:solidFill>
            <a:srgbClr val="00839E">
              <a:alpha val="80000"/>
            </a:srgbClr>
          </a:solidFill>
        </p:spPr>
        <p:txBody>
          <a:bodyPr/>
          <a:lstStyle/>
          <a:p>
            <a:pPr lvl="0"/>
            <a:r>
              <a:rPr lang="nl-NL"/>
              <a:t>Klik om de tekststijl van het model te bewerken</a:t>
            </a:r>
          </a:p>
          <a:p>
            <a:pPr lvl="1"/>
            <a:r>
              <a:rPr lang="nl-NL"/>
              <a:t>Tweede niveau</a:t>
            </a:r>
          </a:p>
          <a:p>
            <a:pPr lvl="2"/>
            <a:r>
              <a:rPr lang="nl-NL"/>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456327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sgroen_tekst kort">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sp>
        <p:nvSpPr>
          <p:cNvPr id="4" name="Tijdelijke aanduiding voor tekst 3"/>
          <p:cNvSpPr>
            <a:spLocks noGrp="1"/>
          </p:cNvSpPr>
          <p:nvPr>
            <p:ph type="body" sz="quarter" idx="10"/>
          </p:nvPr>
        </p:nvSpPr>
        <p:spPr>
          <a:xfrm>
            <a:off x="522000" y="2959110"/>
            <a:ext cx="8189912" cy="1223955"/>
          </a:xfrm>
          <a:solidFill>
            <a:schemeClr val="accent6">
              <a:alpha val="80000"/>
            </a:schemeClr>
          </a:solidFill>
        </p:spPr>
        <p:txBody>
          <a:bodyPr wrap="square">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26809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sgroen_tekst midd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2266423"/>
            <a:ext cx="8189912" cy="1916641"/>
          </a:xfrm>
          <a:solidFill>
            <a:schemeClr val="accent6">
              <a:alpha val="80000"/>
            </a:schemeClr>
          </a:solidFill>
        </p:spPr>
        <p:txBody>
          <a:bodyPr/>
          <a:lstStyle/>
          <a:p>
            <a:pPr lvl="0"/>
            <a:r>
              <a:rPr lang="nl-NL"/>
              <a:t>Klik om de tekststijl van het model te bewerken</a:t>
            </a:r>
          </a:p>
          <a:p>
            <a:pPr lvl="1"/>
            <a:r>
              <a:rPr lang="nl-NL"/>
              <a:t>Tweede niveau</a:t>
            </a:r>
          </a:p>
          <a:p>
            <a:pPr lvl="2"/>
            <a:r>
              <a:rPr lang="nl-NL"/>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95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sgroen_tekst lan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solidFill>
            <a:schemeClr val="accent6">
              <a:alpha val="80000"/>
            </a:schemeClr>
          </a:solidFill>
        </p:spPr>
        <p:txBody>
          <a:bodyPr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676896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4_achtergrond groen">
    <p:spTree>
      <p:nvGrpSpPr>
        <p:cNvPr id="1" name=""/>
        <p:cNvGrpSpPr/>
        <p:nvPr/>
      </p:nvGrpSpPr>
      <p:grpSpPr>
        <a:xfrm>
          <a:off x="0" y="0"/>
          <a:ext cx="0" cy="0"/>
          <a:chOff x="0" y="0"/>
          <a:chExt cx="0" cy="0"/>
        </a:xfrm>
      </p:grpSpPr>
      <p:sp>
        <p:nvSpPr>
          <p:cNvPr id="8" name="Rechthoek 7"/>
          <p:cNvSpPr/>
          <p:nvPr userDrawn="1"/>
        </p:nvSpPr>
        <p:spPr>
          <a:xfrm>
            <a:off x="0" y="0"/>
            <a:ext cx="9144000" cy="5148000"/>
          </a:xfrm>
          <a:prstGeom prst="rect">
            <a:avLst/>
          </a:prstGeom>
          <a:solidFill>
            <a:schemeClr val="accent6">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noFill/>
        </p:spPr>
        <p:txBody>
          <a:bodyPr lIns="0"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958160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uw_tekst kort">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sp>
        <p:nvSpPr>
          <p:cNvPr id="4" name="Tijdelijke aanduiding voor tekst 3"/>
          <p:cNvSpPr>
            <a:spLocks noGrp="1"/>
          </p:cNvSpPr>
          <p:nvPr>
            <p:ph type="body" sz="quarter" idx="10"/>
          </p:nvPr>
        </p:nvSpPr>
        <p:spPr>
          <a:xfrm>
            <a:off x="522000" y="2959110"/>
            <a:ext cx="8189912" cy="1223955"/>
          </a:xfrm>
          <a:prstGeom prst="rect">
            <a:avLst/>
          </a:prstGeom>
          <a:solidFill>
            <a:srgbClr val="00839E">
              <a:alpha val="80000"/>
            </a:srgbClr>
          </a:solidFill>
        </p:spPr>
        <p:txBody>
          <a:bodyPr wrap="square">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537989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04_achtergrond blauw">
    <p:spTree>
      <p:nvGrpSpPr>
        <p:cNvPr id="1" name=""/>
        <p:cNvGrpSpPr/>
        <p:nvPr/>
      </p:nvGrpSpPr>
      <p:grpSpPr>
        <a:xfrm>
          <a:off x="0" y="0"/>
          <a:ext cx="0" cy="0"/>
          <a:chOff x="0" y="0"/>
          <a:chExt cx="0" cy="0"/>
        </a:xfrm>
      </p:grpSpPr>
      <p:sp>
        <p:nvSpPr>
          <p:cNvPr id="8" name="Rechthoek 7"/>
          <p:cNvSpPr/>
          <p:nvPr userDrawn="1"/>
        </p:nvSpPr>
        <p:spPr>
          <a:xfrm>
            <a:off x="0" y="0"/>
            <a:ext cx="9144000" cy="5148000"/>
          </a:xfrm>
          <a:prstGeom prst="rect">
            <a:avLst/>
          </a:prstGeom>
          <a:solidFill>
            <a:schemeClr val="tx2">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noFill/>
        </p:spPr>
        <p:txBody>
          <a:bodyPr lIns="0"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2997714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uw_tekst lan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solidFill>
            <a:srgbClr val="00839E">
              <a:alpha val="80000"/>
            </a:srgbClr>
          </a:solidFill>
        </p:spPr>
        <p:txBody>
          <a:bodyPr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828749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uw_tekst midd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2266423"/>
            <a:ext cx="8189912" cy="1916641"/>
          </a:xfrm>
          <a:prstGeom prst="rect">
            <a:avLst/>
          </a:prstGeom>
          <a:solidFill>
            <a:srgbClr val="00839E">
              <a:alpha val="80000"/>
            </a:srgbClr>
          </a:solidFill>
        </p:spPr>
        <p:txBody>
          <a:bodyPr/>
          <a:lstStyle/>
          <a:p>
            <a:pPr lvl="0"/>
            <a:r>
              <a:rPr lang="nl-NL"/>
              <a:t>Klik om de tekststijl van het model te bewerken</a:t>
            </a:r>
          </a:p>
          <a:p>
            <a:pPr lvl="1"/>
            <a:r>
              <a:rPr lang="nl-NL"/>
              <a:t>Tweede niveau</a:t>
            </a:r>
          </a:p>
          <a:p>
            <a:pPr lvl="2"/>
            <a:r>
              <a:rPr lang="nl-NL"/>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024944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DZ_groen">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5" name="Afbeelding 4" descr="KDZ.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002" y="1044000"/>
            <a:ext cx="1600960" cy="1223086"/>
          </a:xfrm>
          <a:prstGeom prst="rect">
            <a:avLst/>
          </a:prstGeom>
          <a:solidFill>
            <a:srgbClr val="97BE0D"/>
          </a:solidFill>
          <a:ln>
            <a:noFill/>
          </a:ln>
        </p:spPr>
      </p:pic>
    </p:spTree>
    <p:extLst>
      <p:ext uri="{BB962C8B-B14F-4D97-AF65-F5344CB8AC3E}">
        <p14:creationId xmlns:p14="http://schemas.microsoft.com/office/powerpoint/2010/main" val="424177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 met titel">
    <p:spTree>
      <p:nvGrpSpPr>
        <p:cNvPr id="1" name=""/>
        <p:cNvGrpSpPr/>
        <p:nvPr/>
      </p:nvGrpSpPr>
      <p:grpSpPr>
        <a:xfrm>
          <a:off x="0" y="0"/>
          <a:ext cx="0" cy="0"/>
          <a:chOff x="0" y="0"/>
          <a:chExt cx="0" cy="0"/>
        </a:xfrm>
      </p:grpSpPr>
      <p:sp>
        <p:nvSpPr>
          <p:cNvPr id="3" name="Titel 5"/>
          <p:cNvSpPr>
            <a:spLocks noGrp="1"/>
          </p:cNvSpPr>
          <p:nvPr>
            <p:ph type="title"/>
          </p:nvPr>
        </p:nvSpPr>
        <p:spPr>
          <a:xfrm>
            <a:off x="522002" y="114756"/>
            <a:ext cx="8189151" cy="839566"/>
          </a:xfrm>
          <a:effectLst>
            <a:outerShdw blurRad="50800" dir="16200000" algn="tl" rotWithShape="0">
              <a:srgbClr val="000000">
                <a:alpha val="40000"/>
              </a:srgbClr>
            </a:outerShdw>
          </a:effectLst>
        </p:spPr>
        <p:txBody>
          <a:bodyPr/>
          <a:lstStyle/>
          <a:p>
            <a:endParaRPr lang="nl-NL" dirty="0"/>
          </a:p>
        </p:txBody>
      </p:sp>
    </p:spTree>
    <p:extLst>
      <p:ext uri="{BB962C8B-B14F-4D97-AF65-F5344CB8AC3E}">
        <p14:creationId xmlns:p14="http://schemas.microsoft.com/office/powerpoint/2010/main" val="593712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uw_tekst lan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solidFill>
            <a:srgbClr val="00839E">
              <a:alpha val="80000"/>
            </a:srgbClr>
          </a:solidFill>
        </p:spPr>
        <p:txBody>
          <a:bodyPr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152327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KDZ_groen">
    <p:spTree>
      <p:nvGrpSpPr>
        <p:cNvPr id="1" name=""/>
        <p:cNvGrpSpPr/>
        <p:nvPr/>
      </p:nvGrpSpPr>
      <p:grpSpPr>
        <a:xfrm>
          <a:off x="0" y="0"/>
          <a:ext cx="0" cy="0"/>
          <a:chOff x="0" y="0"/>
          <a:chExt cx="0" cy="0"/>
        </a:xfrm>
      </p:grpSpPr>
      <p:pic>
        <p:nvPicPr>
          <p:cNvPr id="39"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40"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41" name="Titeltekst"/>
          <p:cNvSpPr txBox="1">
            <a:spLocks noGrp="1"/>
          </p:cNvSpPr>
          <p:nvPr>
            <p:ph type="title"/>
          </p:nvPr>
        </p:nvSpPr>
        <p:spPr>
          <a:prstGeom prst="rect">
            <a:avLst/>
          </a:prstGeom>
        </p:spPr>
        <p:txBody>
          <a:bodyPr/>
          <a:lstStyle/>
          <a:p>
            <a:r>
              <a:t>Titeltekst</a:t>
            </a:r>
          </a:p>
        </p:txBody>
      </p:sp>
      <p:pic>
        <p:nvPicPr>
          <p:cNvPr id="42"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43" name="Logo.png" descr="Logo.png"/>
          <p:cNvPicPr>
            <a:picLocks noChangeAspect="1"/>
          </p:cNvPicPr>
          <p:nvPr/>
        </p:nvPicPr>
        <p:blipFill>
          <a:blip r:embed="rId3">
            <a:extLst/>
          </a:blip>
          <a:stretch>
            <a:fillRect/>
          </a:stretch>
        </p:blipFill>
        <p:spPr>
          <a:xfrm>
            <a:off x="6619250" y="407672"/>
            <a:ext cx="2287509" cy="1002675"/>
          </a:xfrm>
          <a:prstGeom prst="rect">
            <a:avLst/>
          </a:prstGeom>
          <a:ln w="12700">
            <a:miter lim="400000"/>
          </a:ln>
          <a:effectLst>
            <a:reflection stA="50000" endPos="40000" dir="5400000" sy="-100000" algn="bl" rotWithShape="0"/>
          </a:effectLst>
        </p:spPr>
      </p:pic>
      <p:sp>
        <p:nvSpPr>
          <p:cNvPr id="44" name="Dianummer"/>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9871846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uw_tekst kort">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sp>
        <p:nvSpPr>
          <p:cNvPr id="4" name="Tijdelijke aanduiding voor tekst 3"/>
          <p:cNvSpPr>
            <a:spLocks noGrp="1"/>
          </p:cNvSpPr>
          <p:nvPr>
            <p:ph type="body" sz="quarter" idx="10"/>
          </p:nvPr>
        </p:nvSpPr>
        <p:spPr>
          <a:xfrm>
            <a:off x="522000" y="2959110"/>
            <a:ext cx="8189912" cy="1223955"/>
          </a:xfrm>
          <a:prstGeom prst="rect">
            <a:avLst/>
          </a:prstGeom>
          <a:solidFill>
            <a:srgbClr val="00839E">
              <a:alpha val="80000"/>
            </a:srgbClr>
          </a:solidFill>
        </p:spPr>
        <p:txBody>
          <a:bodyPr wrap="square">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456242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04_achtergrond blauw">
    <p:spTree>
      <p:nvGrpSpPr>
        <p:cNvPr id="1" name=""/>
        <p:cNvGrpSpPr/>
        <p:nvPr/>
      </p:nvGrpSpPr>
      <p:grpSpPr>
        <a:xfrm>
          <a:off x="0" y="0"/>
          <a:ext cx="0" cy="0"/>
          <a:chOff x="0" y="0"/>
          <a:chExt cx="0" cy="0"/>
        </a:xfrm>
      </p:grpSpPr>
      <p:sp>
        <p:nvSpPr>
          <p:cNvPr id="8" name="Rechthoek 7"/>
          <p:cNvSpPr/>
          <p:nvPr userDrawn="1"/>
        </p:nvSpPr>
        <p:spPr>
          <a:xfrm>
            <a:off x="0" y="0"/>
            <a:ext cx="9144000" cy="5148000"/>
          </a:xfrm>
          <a:prstGeom prst="rect">
            <a:avLst/>
          </a:prstGeom>
          <a:solidFill>
            <a:schemeClr val="tx2">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noFill/>
        </p:spPr>
        <p:txBody>
          <a:bodyPr lIns="0"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21957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uw_tekst midd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2266423"/>
            <a:ext cx="8189912" cy="1916641"/>
          </a:xfrm>
          <a:prstGeom prst="rect">
            <a:avLst/>
          </a:prstGeom>
          <a:solidFill>
            <a:srgbClr val="00839E">
              <a:alpha val="80000"/>
            </a:srgbClr>
          </a:solidFill>
        </p:spPr>
        <p:txBody>
          <a:bodyPr/>
          <a:lstStyle/>
          <a:p>
            <a:pPr lvl="0"/>
            <a:r>
              <a:rPr lang="nl-NL"/>
              <a:t>Klik om de tekststijl van het model te bewerken</a:t>
            </a:r>
          </a:p>
          <a:p>
            <a:pPr lvl="1"/>
            <a:r>
              <a:rPr lang="nl-NL"/>
              <a:t>Tweede niveau</a:t>
            </a:r>
          </a:p>
          <a:p>
            <a:pPr lvl="2"/>
            <a:r>
              <a:rPr lang="nl-NL"/>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2558486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uw_tekst kort">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sp>
        <p:nvSpPr>
          <p:cNvPr id="4" name="Tijdelijke aanduiding voor tekst 3"/>
          <p:cNvSpPr>
            <a:spLocks noGrp="1"/>
          </p:cNvSpPr>
          <p:nvPr>
            <p:ph type="body" sz="quarter" idx="10"/>
          </p:nvPr>
        </p:nvSpPr>
        <p:spPr>
          <a:xfrm>
            <a:off x="522000" y="2959110"/>
            <a:ext cx="8189912" cy="1223955"/>
          </a:xfrm>
          <a:solidFill>
            <a:srgbClr val="00839E">
              <a:alpha val="80000"/>
            </a:srgbClr>
          </a:solidFill>
        </p:spPr>
        <p:txBody>
          <a:bodyPr wrap="square">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1963656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uw_tekst midd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2266423"/>
            <a:ext cx="8189912" cy="1916641"/>
          </a:xfrm>
          <a:solidFill>
            <a:srgbClr val="00839E">
              <a:alpha val="80000"/>
            </a:srgbClr>
          </a:solidFill>
        </p:spPr>
        <p:txBody>
          <a:bodyPr/>
          <a:lstStyle/>
          <a:p>
            <a:pPr lvl="0"/>
            <a:r>
              <a:rPr lang="nl-NL"/>
              <a:t>Klik om de tekststijl van het model te bewerken</a:t>
            </a:r>
          </a:p>
          <a:p>
            <a:pPr lvl="1"/>
            <a:r>
              <a:rPr lang="nl-NL"/>
              <a:t>Tweede niveau</a:t>
            </a:r>
          </a:p>
          <a:p>
            <a:pPr lvl="2"/>
            <a:r>
              <a:rPr lang="nl-NL"/>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2553599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uw_tekst lan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solidFill>
            <a:srgbClr val="00839E">
              <a:alpha val="80000"/>
            </a:srgbClr>
          </a:solidFill>
        </p:spPr>
        <p:txBody>
          <a:bodyPr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62794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4_achtergrond blauw">
    <p:spTree>
      <p:nvGrpSpPr>
        <p:cNvPr id="1" name=""/>
        <p:cNvGrpSpPr/>
        <p:nvPr/>
      </p:nvGrpSpPr>
      <p:grpSpPr>
        <a:xfrm>
          <a:off x="0" y="0"/>
          <a:ext cx="0" cy="0"/>
          <a:chOff x="0" y="0"/>
          <a:chExt cx="0" cy="0"/>
        </a:xfrm>
      </p:grpSpPr>
      <p:sp>
        <p:nvSpPr>
          <p:cNvPr id="8" name="Rechthoek 7"/>
          <p:cNvSpPr/>
          <p:nvPr userDrawn="1"/>
        </p:nvSpPr>
        <p:spPr>
          <a:xfrm>
            <a:off x="0" y="0"/>
            <a:ext cx="9144000" cy="5148000"/>
          </a:xfrm>
          <a:prstGeom prst="rect">
            <a:avLst/>
          </a:prstGeom>
          <a:solidFill>
            <a:schemeClr val="tx2">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noFill/>
        </p:spPr>
        <p:txBody>
          <a:bodyPr lIns="0"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72610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DZ_rood">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6" name="Afbeelding 8" descr="KDZ.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002" y="1044000"/>
            <a:ext cx="1600960" cy="1223086"/>
          </a:xfrm>
          <a:prstGeom prst="rect">
            <a:avLst/>
          </a:prstGeom>
          <a:solidFill>
            <a:srgbClr val="E20030"/>
          </a:solidFill>
          <a:ln>
            <a:noFill/>
          </a:ln>
        </p:spPr>
      </p:pic>
    </p:spTree>
    <p:extLst>
      <p:ext uri="{BB962C8B-B14F-4D97-AF65-F5344CB8AC3E}">
        <p14:creationId xmlns:p14="http://schemas.microsoft.com/office/powerpoint/2010/main" val="3750497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KDZ_geel">
    <p:spTree>
      <p:nvGrpSpPr>
        <p:cNvPr id="1" name=""/>
        <p:cNvGrpSpPr/>
        <p:nvPr/>
      </p:nvGrpSpPr>
      <p:grpSpPr>
        <a:xfrm>
          <a:off x="0" y="0"/>
          <a:ext cx="0" cy="0"/>
          <a:chOff x="0" y="0"/>
          <a:chExt cx="0" cy="0"/>
        </a:xfrm>
      </p:grpSpPr>
      <p:sp>
        <p:nvSpPr>
          <p:cNvPr id="17" name="Titeltekst"/>
          <p:cNvSpPr txBox="1">
            <a:spLocks noGrp="1"/>
          </p:cNvSpPr>
          <p:nvPr>
            <p:ph type="title"/>
          </p:nvPr>
        </p:nvSpPr>
        <p:spPr>
          <a:prstGeom prst="rect">
            <a:avLst/>
          </a:prstGeom>
        </p:spPr>
        <p:txBody>
          <a:bodyPr/>
          <a:lstStyle/>
          <a:p>
            <a:r>
              <a:t>Titeltekst</a:t>
            </a:r>
          </a:p>
        </p:txBody>
      </p:sp>
      <p:sp>
        <p:nvSpPr>
          <p:cNvPr id="18"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31703169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KDZ_oranje">
    <p:spTree>
      <p:nvGrpSpPr>
        <p:cNvPr id="1" name=""/>
        <p:cNvGrpSpPr/>
        <p:nvPr/>
      </p:nvGrpSpPr>
      <p:grpSpPr>
        <a:xfrm>
          <a:off x="0" y="0"/>
          <a:ext cx="0" cy="0"/>
          <a:chOff x="0" y="0"/>
          <a:chExt cx="0" cy="0"/>
        </a:xfrm>
      </p:grpSpPr>
      <p:pic>
        <p:nvPicPr>
          <p:cNvPr id="25"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26"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27" name="Titeltekst"/>
          <p:cNvSpPr txBox="1">
            <a:spLocks noGrp="1"/>
          </p:cNvSpPr>
          <p:nvPr>
            <p:ph type="title"/>
          </p:nvPr>
        </p:nvSpPr>
        <p:spPr>
          <a:prstGeom prst="rect">
            <a:avLst/>
          </a:prstGeom>
        </p:spPr>
        <p:txBody>
          <a:bodyPr/>
          <a:lstStyle/>
          <a:p>
            <a:r>
              <a:t>Titeltekst</a:t>
            </a:r>
          </a:p>
        </p:txBody>
      </p:sp>
      <p:pic>
        <p:nvPicPr>
          <p:cNvPr id="28"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grpSp>
        <p:nvGrpSpPr>
          <p:cNvPr id="31" name="Afbeelding 8"/>
          <p:cNvGrpSpPr/>
          <p:nvPr/>
        </p:nvGrpSpPr>
        <p:grpSpPr>
          <a:xfrm>
            <a:off x="522002" y="1044000"/>
            <a:ext cx="1600961" cy="1223087"/>
            <a:chOff x="0" y="0"/>
            <a:chExt cx="1600960" cy="1223086"/>
          </a:xfrm>
        </p:grpSpPr>
        <p:sp>
          <p:nvSpPr>
            <p:cNvPr id="29" name="Rechthoek"/>
            <p:cNvSpPr/>
            <p:nvPr/>
          </p:nvSpPr>
          <p:spPr>
            <a:xfrm>
              <a:off x="0" y="0"/>
              <a:ext cx="1600961" cy="1223087"/>
            </a:xfrm>
            <a:prstGeom prst="rect">
              <a:avLst/>
            </a:prstGeom>
            <a:solidFill>
              <a:srgbClr val="EB690A"/>
            </a:solidFill>
            <a:ln w="12700" cap="flat">
              <a:noFill/>
              <a:miter lim="400000"/>
            </a:ln>
            <a:effectLst/>
          </p:spPr>
          <p:txBody>
            <a:bodyPr wrap="square" lIns="45719" tIns="45719" rIns="45719" bIns="45719" numCol="1" anchor="ctr">
              <a:noAutofit/>
            </a:bodyPr>
            <a:lstStyle/>
            <a:p>
              <a:pPr defTabSz="408207" hangingPunct="0"/>
              <a:endParaRPr kern="0">
                <a:solidFill>
                  <a:srgbClr val="000000"/>
                </a:solidFill>
                <a:sym typeface="Calibri"/>
              </a:endParaRPr>
            </a:p>
          </p:txBody>
        </p:sp>
        <p:pic>
          <p:nvPicPr>
            <p:cNvPr id="30" name="image2.png" descr="image2.png"/>
            <p:cNvPicPr>
              <a:picLocks noChangeAspect="1"/>
            </p:cNvPicPr>
            <p:nvPr/>
          </p:nvPicPr>
          <p:blipFill>
            <a:blip r:embed="rId3">
              <a:extLst/>
            </a:blip>
            <a:stretch>
              <a:fillRect/>
            </a:stretch>
          </p:blipFill>
          <p:spPr>
            <a:xfrm>
              <a:off x="0" y="0"/>
              <a:ext cx="1600961" cy="1223087"/>
            </a:xfrm>
            <a:prstGeom prst="rect">
              <a:avLst/>
            </a:prstGeom>
            <a:ln w="12700" cap="flat">
              <a:noFill/>
              <a:miter lim="400000"/>
            </a:ln>
            <a:effectLst/>
          </p:spPr>
        </p:pic>
      </p:grpSp>
      <p:sp>
        <p:nvSpPr>
          <p:cNvPr id="32"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28122853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KDZ_groen">
    <p:spTree>
      <p:nvGrpSpPr>
        <p:cNvPr id="1" name=""/>
        <p:cNvGrpSpPr/>
        <p:nvPr/>
      </p:nvGrpSpPr>
      <p:grpSpPr>
        <a:xfrm>
          <a:off x="0" y="0"/>
          <a:ext cx="0" cy="0"/>
          <a:chOff x="0" y="0"/>
          <a:chExt cx="0" cy="0"/>
        </a:xfrm>
      </p:grpSpPr>
      <p:pic>
        <p:nvPicPr>
          <p:cNvPr id="39"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40"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41" name="Titeltekst"/>
          <p:cNvSpPr txBox="1">
            <a:spLocks noGrp="1"/>
          </p:cNvSpPr>
          <p:nvPr>
            <p:ph type="title"/>
          </p:nvPr>
        </p:nvSpPr>
        <p:spPr>
          <a:prstGeom prst="rect">
            <a:avLst/>
          </a:prstGeom>
        </p:spPr>
        <p:txBody>
          <a:bodyPr/>
          <a:lstStyle/>
          <a:p>
            <a:r>
              <a:t>Titeltekst</a:t>
            </a:r>
          </a:p>
        </p:txBody>
      </p:sp>
      <p:pic>
        <p:nvPicPr>
          <p:cNvPr id="42"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grpSp>
        <p:nvGrpSpPr>
          <p:cNvPr id="45" name="Afbeelding 4"/>
          <p:cNvGrpSpPr/>
          <p:nvPr/>
        </p:nvGrpSpPr>
        <p:grpSpPr>
          <a:xfrm>
            <a:off x="522002" y="1044000"/>
            <a:ext cx="1600961" cy="1223087"/>
            <a:chOff x="0" y="0"/>
            <a:chExt cx="1600960" cy="1223086"/>
          </a:xfrm>
        </p:grpSpPr>
        <p:sp>
          <p:nvSpPr>
            <p:cNvPr id="43" name="Rechthoek"/>
            <p:cNvSpPr/>
            <p:nvPr/>
          </p:nvSpPr>
          <p:spPr>
            <a:xfrm>
              <a:off x="0" y="0"/>
              <a:ext cx="1600961" cy="1223087"/>
            </a:xfrm>
            <a:prstGeom prst="rect">
              <a:avLst/>
            </a:prstGeom>
            <a:solidFill>
              <a:srgbClr val="97BE0D"/>
            </a:solidFill>
            <a:ln w="12700" cap="flat">
              <a:noFill/>
              <a:miter lim="400000"/>
            </a:ln>
            <a:effectLst/>
          </p:spPr>
          <p:txBody>
            <a:bodyPr wrap="square" lIns="45719" tIns="45719" rIns="45719" bIns="45719" numCol="1" anchor="ctr">
              <a:noAutofit/>
            </a:bodyPr>
            <a:lstStyle/>
            <a:p>
              <a:pPr defTabSz="408207" hangingPunct="0"/>
              <a:endParaRPr kern="0">
                <a:solidFill>
                  <a:srgbClr val="000000"/>
                </a:solidFill>
                <a:sym typeface="Calibri"/>
              </a:endParaRPr>
            </a:p>
          </p:txBody>
        </p:sp>
        <p:pic>
          <p:nvPicPr>
            <p:cNvPr id="44" name="image2.png" descr="image2.png"/>
            <p:cNvPicPr>
              <a:picLocks noChangeAspect="1"/>
            </p:cNvPicPr>
            <p:nvPr/>
          </p:nvPicPr>
          <p:blipFill>
            <a:blip r:embed="rId3">
              <a:extLst/>
            </a:blip>
            <a:stretch>
              <a:fillRect/>
            </a:stretch>
          </p:blipFill>
          <p:spPr>
            <a:xfrm>
              <a:off x="0" y="0"/>
              <a:ext cx="1600961" cy="1223087"/>
            </a:xfrm>
            <a:prstGeom prst="rect">
              <a:avLst/>
            </a:prstGeom>
            <a:ln w="12700" cap="flat">
              <a:noFill/>
              <a:miter lim="400000"/>
            </a:ln>
            <a:effectLst/>
          </p:spPr>
        </p:pic>
      </p:grpSp>
      <p:sp>
        <p:nvSpPr>
          <p:cNvPr id="46"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47790659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KDZ_rood">
    <p:spTree>
      <p:nvGrpSpPr>
        <p:cNvPr id="1" name=""/>
        <p:cNvGrpSpPr/>
        <p:nvPr/>
      </p:nvGrpSpPr>
      <p:grpSpPr>
        <a:xfrm>
          <a:off x="0" y="0"/>
          <a:ext cx="0" cy="0"/>
          <a:chOff x="0" y="0"/>
          <a:chExt cx="0" cy="0"/>
        </a:xfrm>
      </p:grpSpPr>
      <p:pic>
        <p:nvPicPr>
          <p:cNvPr id="53"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54"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55" name="Titeltekst"/>
          <p:cNvSpPr txBox="1">
            <a:spLocks noGrp="1"/>
          </p:cNvSpPr>
          <p:nvPr>
            <p:ph type="title"/>
          </p:nvPr>
        </p:nvSpPr>
        <p:spPr>
          <a:prstGeom prst="rect">
            <a:avLst/>
          </a:prstGeom>
        </p:spPr>
        <p:txBody>
          <a:bodyPr/>
          <a:lstStyle/>
          <a:p>
            <a:r>
              <a:t>Titeltekst</a:t>
            </a:r>
          </a:p>
        </p:txBody>
      </p:sp>
      <p:pic>
        <p:nvPicPr>
          <p:cNvPr id="56"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grpSp>
        <p:nvGrpSpPr>
          <p:cNvPr id="59" name="Afbeelding 8"/>
          <p:cNvGrpSpPr/>
          <p:nvPr/>
        </p:nvGrpSpPr>
        <p:grpSpPr>
          <a:xfrm>
            <a:off x="522002" y="1044000"/>
            <a:ext cx="1600961" cy="1223087"/>
            <a:chOff x="0" y="0"/>
            <a:chExt cx="1600960" cy="1223086"/>
          </a:xfrm>
        </p:grpSpPr>
        <p:sp>
          <p:nvSpPr>
            <p:cNvPr id="57" name="Rechthoek"/>
            <p:cNvSpPr/>
            <p:nvPr/>
          </p:nvSpPr>
          <p:spPr>
            <a:xfrm>
              <a:off x="0" y="0"/>
              <a:ext cx="1600961" cy="1223087"/>
            </a:xfrm>
            <a:prstGeom prst="rect">
              <a:avLst/>
            </a:prstGeom>
            <a:solidFill>
              <a:srgbClr val="E20030"/>
            </a:solidFill>
            <a:ln w="12700" cap="flat">
              <a:noFill/>
              <a:miter lim="400000"/>
            </a:ln>
            <a:effectLst/>
          </p:spPr>
          <p:txBody>
            <a:bodyPr wrap="square" lIns="45719" tIns="45719" rIns="45719" bIns="45719" numCol="1" anchor="ctr">
              <a:noAutofit/>
            </a:bodyPr>
            <a:lstStyle/>
            <a:p>
              <a:pPr defTabSz="408207" hangingPunct="0"/>
              <a:endParaRPr kern="0">
                <a:solidFill>
                  <a:srgbClr val="000000"/>
                </a:solidFill>
                <a:sym typeface="Calibri"/>
              </a:endParaRPr>
            </a:p>
          </p:txBody>
        </p:sp>
        <p:pic>
          <p:nvPicPr>
            <p:cNvPr id="58" name="image2.png" descr="image2.png"/>
            <p:cNvPicPr>
              <a:picLocks noChangeAspect="1"/>
            </p:cNvPicPr>
            <p:nvPr/>
          </p:nvPicPr>
          <p:blipFill>
            <a:blip r:embed="rId3">
              <a:extLst/>
            </a:blip>
            <a:stretch>
              <a:fillRect/>
            </a:stretch>
          </p:blipFill>
          <p:spPr>
            <a:xfrm>
              <a:off x="0" y="0"/>
              <a:ext cx="1600961" cy="1223087"/>
            </a:xfrm>
            <a:prstGeom prst="rect">
              <a:avLst/>
            </a:prstGeom>
            <a:ln w="12700" cap="flat">
              <a:noFill/>
              <a:miter lim="400000"/>
            </a:ln>
            <a:effectLst/>
          </p:spPr>
        </p:pic>
      </p:grpSp>
      <p:sp>
        <p:nvSpPr>
          <p:cNvPr id="60"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7338090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KDZ_blauw">
    <p:spTree>
      <p:nvGrpSpPr>
        <p:cNvPr id="1" name=""/>
        <p:cNvGrpSpPr/>
        <p:nvPr/>
      </p:nvGrpSpPr>
      <p:grpSpPr>
        <a:xfrm>
          <a:off x="0" y="0"/>
          <a:ext cx="0" cy="0"/>
          <a:chOff x="0" y="0"/>
          <a:chExt cx="0" cy="0"/>
        </a:xfrm>
      </p:grpSpPr>
      <p:pic>
        <p:nvPicPr>
          <p:cNvPr id="67"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68"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69" name="Titeltekst"/>
          <p:cNvSpPr txBox="1">
            <a:spLocks noGrp="1"/>
          </p:cNvSpPr>
          <p:nvPr>
            <p:ph type="title"/>
          </p:nvPr>
        </p:nvSpPr>
        <p:spPr>
          <a:prstGeom prst="rect">
            <a:avLst/>
          </a:prstGeom>
        </p:spPr>
        <p:txBody>
          <a:bodyPr/>
          <a:lstStyle/>
          <a:p>
            <a:r>
              <a:t>Titeltekst</a:t>
            </a:r>
          </a:p>
        </p:txBody>
      </p:sp>
      <p:pic>
        <p:nvPicPr>
          <p:cNvPr id="70"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grpSp>
        <p:nvGrpSpPr>
          <p:cNvPr id="73" name="Afbeelding 7"/>
          <p:cNvGrpSpPr/>
          <p:nvPr/>
        </p:nvGrpSpPr>
        <p:grpSpPr>
          <a:xfrm>
            <a:off x="522002" y="1044000"/>
            <a:ext cx="1600961" cy="1223087"/>
            <a:chOff x="0" y="0"/>
            <a:chExt cx="1600960" cy="1223086"/>
          </a:xfrm>
        </p:grpSpPr>
        <p:sp>
          <p:nvSpPr>
            <p:cNvPr id="71" name="Rechthoek"/>
            <p:cNvSpPr/>
            <p:nvPr/>
          </p:nvSpPr>
          <p:spPr>
            <a:xfrm>
              <a:off x="0" y="0"/>
              <a:ext cx="1600961" cy="1223087"/>
            </a:xfrm>
            <a:prstGeom prst="rect">
              <a:avLst/>
            </a:prstGeom>
            <a:solidFill>
              <a:srgbClr val="00B0E6"/>
            </a:solidFill>
            <a:ln w="12700" cap="flat">
              <a:noFill/>
              <a:miter lim="400000"/>
            </a:ln>
            <a:effectLst/>
          </p:spPr>
          <p:txBody>
            <a:bodyPr wrap="square" lIns="45719" tIns="45719" rIns="45719" bIns="45719" numCol="1" anchor="ctr">
              <a:noAutofit/>
            </a:bodyPr>
            <a:lstStyle/>
            <a:p>
              <a:pPr defTabSz="408207" hangingPunct="0"/>
              <a:endParaRPr kern="0">
                <a:solidFill>
                  <a:srgbClr val="000000"/>
                </a:solidFill>
                <a:sym typeface="Calibri"/>
              </a:endParaRPr>
            </a:p>
          </p:txBody>
        </p:sp>
        <p:pic>
          <p:nvPicPr>
            <p:cNvPr id="72" name="image2.png" descr="image2.png"/>
            <p:cNvPicPr>
              <a:picLocks noChangeAspect="1"/>
            </p:cNvPicPr>
            <p:nvPr/>
          </p:nvPicPr>
          <p:blipFill>
            <a:blip r:embed="rId3">
              <a:extLst/>
            </a:blip>
            <a:stretch>
              <a:fillRect/>
            </a:stretch>
          </p:blipFill>
          <p:spPr>
            <a:xfrm>
              <a:off x="0" y="0"/>
              <a:ext cx="1600961" cy="1223087"/>
            </a:xfrm>
            <a:prstGeom prst="rect">
              <a:avLst/>
            </a:prstGeom>
            <a:ln w="12700" cap="flat">
              <a:noFill/>
              <a:miter lim="400000"/>
            </a:ln>
            <a:effectLst/>
          </p:spPr>
        </p:pic>
      </p:grpSp>
      <p:sp>
        <p:nvSpPr>
          <p:cNvPr id="74"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41768892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lauw_tekst kort">
    <p:spTree>
      <p:nvGrpSpPr>
        <p:cNvPr id="1" name=""/>
        <p:cNvGrpSpPr/>
        <p:nvPr/>
      </p:nvGrpSpPr>
      <p:grpSpPr>
        <a:xfrm>
          <a:off x="0" y="0"/>
          <a:ext cx="0" cy="0"/>
          <a:chOff x="0" y="0"/>
          <a:chExt cx="0" cy="0"/>
        </a:xfrm>
      </p:grpSpPr>
      <p:pic>
        <p:nvPicPr>
          <p:cNvPr id="81"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82"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83" name="Titeltekst"/>
          <p:cNvSpPr txBox="1">
            <a:spLocks noGrp="1"/>
          </p:cNvSpPr>
          <p:nvPr>
            <p:ph type="title"/>
          </p:nvPr>
        </p:nvSpPr>
        <p:spPr>
          <a:prstGeom prst="rect">
            <a:avLst/>
          </a:prstGeom>
        </p:spPr>
        <p:txBody>
          <a:bodyPr/>
          <a:lstStyle/>
          <a:p>
            <a:r>
              <a:t>Titeltekst</a:t>
            </a:r>
          </a:p>
        </p:txBody>
      </p:sp>
      <p:sp>
        <p:nvSpPr>
          <p:cNvPr id="84" name="Hoofdtekst - niveau één…"/>
          <p:cNvSpPr txBox="1">
            <a:spLocks noGrp="1"/>
          </p:cNvSpPr>
          <p:nvPr>
            <p:ph type="body" sz="half" idx="1"/>
          </p:nvPr>
        </p:nvSpPr>
        <p:spPr>
          <a:xfrm>
            <a:off x="522000" y="2959110"/>
            <a:ext cx="8189912" cy="1223956"/>
          </a:xfrm>
          <a:prstGeom prst="rect">
            <a:avLst/>
          </a:prstGeom>
          <a:solidFill>
            <a:srgbClr val="00839E">
              <a:alpha val="80000"/>
            </a:srgbClr>
          </a:solidFill>
        </p:spPr>
        <p:txBody>
          <a:bodyPr lIns="0" tIns="0" rIns="0" bIns="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85"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86"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31258809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uw_tekst middel">
    <p:spTree>
      <p:nvGrpSpPr>
        <p:cNvPr id="1" name=""/>
        <p:cNvGrpSpPr/>
        <p:nvPr/>
      </p:nvGrpSpPr>
      <p:grpSpPr>
        <a:xfrm>
          <a:off x="0" y="0"/>
          <a:ext cx="0" cy="0"/>
          <a:chOff x="0" y="0"/>
          <a:chExt cx="0" cy="0"/>
        </a:xfrm>
      </p:grpSpPr>
      <p:pic>
        <p:nvPicPr>
          <p:cNvPr id="93"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94"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95" name="Titeltekst"/>
          <p:cNvSpPr txBox="1">
            <a:spLocks noGrp="1"/>
          </p:cNvSpPr>
          <p:nvPr>
            <p:ph type="title"/>
          </p:nvPr>
        </p:nvSpPr>
        <p:spPr>
          <a:prstGeom prst="rect">
            <a:avLst/>
          </a:prstGeom>
        </p:spPr>
        <p:txBody>
          <a:bodyPr/>
          <a:lstStyle/>
          <a:p>
            <a:r>
              <a:t>Titeltekst</a:t>
            </a:r>
          </a:p>
        </p:txBody>
      </p:sp>
      <p:sp>
        <p:nvSpPr>
          <p:cNvPr id="96" name="Hoofdtekst - niveau één…"/>
          <p:cNvSpPr txBox="1">
            <a:spLocks noGrp="1"/>
          </p:cNvSpPr>
          <p:nvPr>
            <p:ph type="body" sz="half" idx="1"/>
          </p:nvPr>
        </p:nvSpPr>
        <p:spPr>
          <a:xfrm>
            <a:off x="522000" y="2266423"/>
            <a:ext cx="8189912" cy="1916642"/>
          </a:xfrm>
          <a:prstGeom prst="rect">
            <a:avLst/>
          </a:prstGeom>
          <a:solidFill>
            <a:srgbClr val="00839E">
              <a:alpha val="80000"/>
            </a:srgbClr>
          </a:solidFill>
        </p:spPr>
        <p:txBody>
          <a:bodyPr lIns="0" tIns="0" rIns="0" bIns="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97"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98"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05439104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uw_tekst lang">
    <p:spTree>
      <p:nvGrpSpPr>
        <p:cNvPr id="1" name=""/>
        <p:cNvGrpSpPr/>
        <p:nvPr/>
      </p:nvGrpSpPr>
      <p:grpSpPr>
        <a:xfrm>
          <a:off x="0" y="0"/>
          <a:ext cx="0" cy="0"/>
          <a:chOff x="0" y="0"/>
          <a:chExt cx="0" cy="0"/>
        </a:xfrm>
      </p:grpSpPr>
      <p:pic>
        <p:nvPicPr>
          <p:cNvPr id="105"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106"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107" name="Titeltekst"/>
          <p:cNvSpPr txBox="1">
            <a:spLocks noGrp="1"/>
          </p:cNvSpPr>
          <p:nvPr>
            <p:ph type="title"/>
          </p:nvPr>
        </p:nvSpPr>
        <p:spPr>
          <a:prstGeom prst="rect">
            <a:avLst/>
          </a:prstGeom>
        </p:spPr>
        <p:txBody>
          <a:bodyPr/>
          <a:lstStyle/>
          <a:p>
            <a:r>
              <a:t>Titeltekst</a:t>
            </a:r>
          </a:p>
        </p:txBody>
      </p:sp>
      <p:sp>
        <p:nvSpPr>
          <p:cNvPr id="108" name="Hoofdtekst - niveau één…"/>
          <p:cNvSpPr txBox="1">
            <a:spLocks noGrp="1"/>
          </p:cNvSpPr>
          <p:nvPr>
            <p:ph type="body" idx="1"/>
          </p:nvPr>
        </p:nvSpPr>
        <p:spPr>
          <a:xfrm>
            <a:off x="522000" y="1008651"/>
            <a:ext cx="8189912" cy="3174415"/>
          </a:xfrm>
          <a:prstGeom prst="rect">
            <a:avLst/>
          </a:prstGeom>
          <a:solidFill>
            <a:srgbClr val="00839E">
              <a:alpha val="80000"/>
            </a:srgbClr>
          </a:solidFill>
        </p:spPr>
        <p:txBody>
          <a:bodyPr lIns="36000" tIns="36000" rIns="36000" bIns="36000">
            <a:normAutofit/>
          </a:bodyPr>
          <a:lstStyle>
            <a:lvl1pPr>
              <a:lnSpc>
                <a:spcPct val="120000"/>
              </a:lnSpc>
              <a:spcBef>
                <a:spcPts val="0"/>
              </a:spcBef>
            </a:lvl1pPr>
            <a:lvl2pPr>
              <a:lnSpc>
                <a:spcPct val="120000"/>
              </a:lnSpc>
              <a:spcBef>
                <a:spcPts val="0"/>
              </a:spcBef>
            </a:lvl2pPr>
            <a:lvl3pPr>
              <a:lnSpc>
                <a:spcPct val="120000"/>
              </a:lnSpc>
              <a:spcBef>
                <a:spcPts val="0"/>
              </a:spcBef>
            </a:lvl3pPr>
            <a:lvl4pPr marL="1121568" indent="-402431">
              <a:lnSpc>
                <a:spcPct val="120000"/>
              </a:lnSpc>
              <a:spcBef>
                <a:spcPts val="0"/>
              </a:spcBef>
              <a:buChar char="•"/>
            </a:lvl4pPr>
            <a:lvl5pPr marL="1121568" indent="-402431">
              <a:lnSpc>
                <a:spcPct val="120000"/>
              </a:lnSpc>
              <a:spcBef>
                <a:spcPts val="0"/>
              </a:spcBef>
              <a:buChar cha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09"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110"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85068626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04_achtergrond blauw">
    <p:spTree>
      <p:nvGrpSpPr>
        <p:cNvPr id="1" name=""/>
        <p:cNvGrpSpPr/>
        <p:nvPr/>
      </p:nvGrpSpPr>
      <p:grpSpPr>
        <a:xfrm>
          <a:off x="0" y="0"/>
          <a:ext cx="0" cy="0"/>
          <a:chOff x="0" y="0"/>
          <a:chExt cx="0" cy="0"/>
        </a:xfrm>
      </p:grpSpPr>
      <p:pic>
        <p:nvPicPr>
          <p:cNvPr id="117"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118"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119" name="Rechthoek 7"/>
          <p:cNvSpPr/>
          <p:nvPr/>
        </p:nvSpPr>
        <p:spPr>
          <a:xfrm>
            <a:off x="0" y="-1"/>
            <a:ext cx="9144000" cy="5148002"/>
          </a:xfrm>
          <a:prstGeom prst="rect">
            <a:avLst/>
          </a:prstGeom>
          <a:solidFill>
            <a:srgbClr val="00839E">
              <a:alpha val="80000"/>
            </a:srgbClr>
          </a:solidFill>
          <a:ln w="12700">
            <a:miter lim="400000"/>
          </a:ln>
        </p:spPr>
        <p:txBody>
          <a:bodyPr lIns="45719" rIns="45719" anchor="ctr"/>
          <a:lstStyle/>
          <a:p>
            <a:pPr algn="ctr" defTabSz="408207" hangingPunct="0"/>
            <a:endParaRPr kern="0">
              <a:solidFill>
                <a:srgbClr val="000000"/>
              </a:solidFill>
              <a:sym typeface="Calibri"/>
            </a:endParaRPr>
          </a:p>
        </p:txBody>
      </p:sp>
      <p:sp>
        <p:nvSpPr>
          <p:cNvPr id="120" name="Titeltekst"/>
          <p:cNvSpPr txBox="1">
            <a:spLocks noGrp="1"/>
          </p:cNvSpPr>
          <p:nvPr>
            <p:ph type="title"/>
          </p:nvPr>
        </p:nvSpPr>
        <p:spPr>
          <a:prstGeom prst="rect">
            <a:avLst/>
          </a:prstGeom>
        </p:spPr>
        <p:txBody>
          <a:bodyPr/>
          <a:lstStyle/>
          <a:p>
            <a:r>
              <a:t>Titeltekst</a:t>
            </a:r>
          </a:p>
        </p:txBody>
      </p:sp>
      <p:sp>
        <p:nvSpPr>
          <p:cNvPr id="121" name="Hoofdtekst - niveau één…"/>
          <p:cNvSpPr txBox="1">
            <a:spLocks noGrp="1"/>
          </p:cNvSpPr>
          <p:nvPr>
            <p:ph type="body" idx="1"/>
          </p:nvPr>
        </p:nvSpPr>
        <p:spPr>
          <a:xfrm>
            <a:off x="522000" y="1008651"/>
            <a:ext cx="8189912" cy="3174415"/>
          </a:xfrm>
          <a:prstGeom prst="rect">
            <a:avLst/>
          </a:prstGeom>
        </p:spPr>
        <p:txBody>
          <a:bodyPr lIns="0" tIns="0" rIns="0" bIns="0">
            <a:normAutofit/>
          </a:bodyPr>
          <a:lstStyle>
            <a:lvl1pPr>
              <a:lnSpc>
                <a:spcPct val="120000"/>
              </a:lnSpc>
              <a:spcBef>
                <a:spcPts val="0"/>
              </a:spcBef>
            </a:lvl1pPr>
            <a:lvl2pPr>
              <a:lnSpc>
                <a:spcPct val="120000"/>
              </a:lnSpc>
              <a:spcBef>
                <a:spcPts val="0"/>
              </a:spcBef>
            </a:lvl2pPr>
            <a:lvl3pPr>
              <a:lnSpc>
                <a:spcPct val="120000"/>
              </a:lnSpc>
              <a:spcBef>
                <a:spcPts val="0"/>
              </a:spcBef>
            </a:lvl3pPr>
            <a:lvl4pPr marL="1121568" indent="-402431">
              <a:lnSpc>
                <a:spcPct val="120000"/>
              </a:lnSpc>
              <a:spcBef>
                <a:spcPts val="0"/>
              </a:spcBef>
              <a:buChar char="•"/>
            </a:lvl4pPr>
            <a:lvl5pPr marL="1121568" indent="-402431">
              <a:lnSpc>
                <a:spcPct val="120000"/>
              </a:lnSpc>
              <a:spcBef>
                <a:spcPts val="0"/>
              </a:spcBef>
              <a:buChar cha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22"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123"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13581281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aars_tekst kort">
    <p:spTree>
      <p:nvGrpSpPr>
        <p:cNvPr id="1" name=""/>
        <p:cNvGrpSpPr/>
        <p:nvPr/>
      </p:nvGrpSpPr>
      <p:grpSpPr>
        <a:xfrm>
          <a:off x="0" y="0"/>
          <a:ext cx="0" cy="0"/>
          <a:chOff x="0" y="0"/>
          <a:chExt cx="0" cy="0"/>
        </a:xfrm>
      </p:grpSpPr>
      <p:pic>
        <p:nvPicPr>
          <p:cNvPr id="130"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131"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132" name="Titeltekst"/>
          <p:cNvSpPr txBox="1">
            <a:spLocks noGrp="1"/>
          </p:cNvSpPr>
          <p:nvPr>
            <p:ph type="title"/>
          </p:nvPr>
        </p:nvSpPr>
        <p:spPr>
          <a:prstGeom prst="rect">
            <a:avLst/>
          </a:prstGeom>
        </p:spPr>
        <p:txBody>
          <a:bodyPr/>
          <a:lstStyle/>
          <a:p>
            <a:r>
              <a:t>Titeltekst</a:t>
            </a:r>
          </a:p>
        </p:txBody>
      </p:sp>
      <p:sp>
        <p:nvSpPr>
          <p:cNvPr id="133" name="Hoofdtekst - niveau één…"/>
          <p:cNvSpPr txBox="1">
            <a:spLocks noGrp="1"/>
          </p:cNvSpPr>
          <p:nvPr>
            <p:ph type="body" sz="half" idx="1"/>
          </p:nvPr>
        </p:nvSpPr>
        <p:spPr>
          <a:xfrm>
            <a:off x="522000" y="2959110"/>
            <a:ext cx="8189912" cy="1223956"/>
          </a:xfrm>
          <a:prstGeom prst="rect">
            <a:avLst/>
          </a:prstGeom>
          <a:solidFill>
            <a:schemeClr val="accent3">
              <a:alpha val="80000"/>
            </a:schemeClr>
          </a:solidFill>
        </p:spPr>
        <p:txBody>
          <a:bodyPr lIns="0" tIns="0" rIns="0" bIns="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34"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135"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397379462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DZ_blauw">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8" name="Afbeelding 7" descr="KDZ.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002" y="1044000"/>
            <a:ext cx="1600960" cy="1223086"/>
          </a:xfrm>
          <a:prstGeom prst="rect">
            <a:avLst/>
          </a:prstGeom>
          <a:solidFill>
            <a:srgbClr val="00B0E6"/>
          </a:solidFill>
          <a:ln>
            <a:noFill/>
          </a:ln>
        </p:spPr>
      </p:pic>
    </p:spTree>
    <p:extLst>
      <p:ext uri="{BB962C8B-B14F-4D97-AF65-F5344CB8AC3E}">
        <p14:creationId xmlns:p14="http://schemas.microsoft.com/office/powerpoint/2010/main" val="1167843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aars_tekst middel">
    <p:spTree>
      <p:nvGrpSpPr>
        <p:cNvPr id="1" name=""/>
        <p:cNvGrpSpPr/>
        <p:nvPr/>
      </p:nvGrpSpPr>
      <p:grpSpPr>
        <a:xfrm>
          <a:off x="0" y="0"/>
          <a:ext cx="0" cy="0"/>
          <a:chOff x="0" y="0"/>
          <a:chExt cx="0" cy="0"/>
        </a:xfrm>
      </p:grpSpPr>
      <p:pic>
        <p:nvPicPr>
          <p:cNvPr id="142"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143"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144" name="Titeltekst"/>
          <p:cNvSpPr txBox="1">
            <a:spLocks noGrp="1"/>
          </p:cNvSpPr>
          <p:nvPr>
            <p:ph type="title"/>
          </p:nvPr>
        </p:nvSpPr>
        <p:spPr>
          <a:prstGeom prst="rect">
            <a:avLst/>
          </a:prstGeom>
        </p:spPr>
        <p:txBody>
          <a:bodyPr/>
          <a:lstStyle/>
          <a:p>
            <a:r>
              <a:t>Titeltekst</a:t>
            </a:r>
          </a:p>
        </p:txBody>
      </p:sp>
      <p:sp>
        <p:nvSpPr>
          <p:cNvPr id="145" name="Hoofdtekst - niveau één…"/>
          <p:cNvSpPr txBox="1">
            <a:spLocks noGrp="1"/>
          </p:cNvSpPr>
          <p:nvPr>
            <p:ph type="body" sz="half" idx="1"/>
          </p:nvPr>
        </p:nvSpPr>
        <p:spPr>
          <a:xfrm>
            <a:off x="522000" y="2266423"/>
            <a:ext cx="8189912" cy="1916642"/>
          </a:xfrm>
          <a:prstGeom prst="rect">
            <a:avLst/>
          </a:prstGeom>
          <a:solidFill>
            <a:schemeClr val="accent3">
              <a:alpha val="80000"/>
            </a:schemeClr>
          </a:solidFill>
        </p:spPr>
        <p:txBody>
          <a:bodyPr lIns="0" tIns="0" rIns="0" bIns="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46"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147"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01980309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aars_tekst lang">
    <p:spTree>
      <p:nvGrpSpPr>
        <p:cNvPr id="1" name=""/>
        <p:cNvGrpSpPr/>
        <p:nvPr/>
      </p:nvGrpSpPr>
      <p:grpSpPr>
        <a:xfrm>
          <a:off x="0" y="0"/>
          <a:ext cx="0" cy="0"/>
          <a:chOff x="0" y="0"/>
          <a:chExt cx="0" cy="0"/>
        </a:xfrm>
      </p:grpSpPr>
      <p:pic>
        <p:nvPicPr>
          <p:cNvPr id="154"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155"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156" name="Titeltekst"/>
          <p:cNvSpPr txBox="1">
            <a:spLocks noGrp="1"/>
          </p:cNvSpPr>
          <p:nvPr>
            <p:ph type="title"/>
          </p:nvPr>
        </p:nvSpPr>
        <p:spPr>
          <a:prstGeom prst="rect">
            <a:avLst/>
          </a:prstGeom>
        </p:spPr>
        <p:txBody>
          <a:bodyPr/>
          <a:lstStyle/>
          <a:p>
            <a:r>
              <a:t>Titeltekst</a:t>
            </a:r>
          </a:p>
        </p:txBody>
      </p:sp>
      <p:sp>
        <p:nvSpPr>
          <p:cNvPr id="157" name="Hoofdtekst - niveau één…"/>
          <p:cNvSpPr txBox="1">
            <a:spLocks noGrp="1"/>
          </p:cNvSpPr>
          <p:nvPr>
            <p:ph type="body" idx="1"/>
          </p:nvPr>
        </p:nvSpPr>
        <p:spPr>
          <a:xfrm>
            <a:off x="522000" y="1008651"/>
            <a:ext cx="8189912" cy="3174415"/>
          </a:xfrm>
          <a:prstGeom prst="rect">
            <a:avLst/>
          </a:prstGeom>
          <a:solidFill>
            <a:schemeClr val="accent3">
              <a:alpha val="80000"/>
            </a:schemeClr>
          </a:solidFill>
        </p:spPr>
        <p:txBody>
          <a:bodyPr lIns="36000" tIns="36000" rIns="36000" bIns="36000">
            <a:normAutofit/>
          </a:bodyPr>
          <a:lstStyle>
            <a:lvl1pPr>
              <a:lnSpc>
                <a:spcPct val="120000"/>
              </a:lnSpc>
              <a:spcBef>
                <a:spcPts val="0"/>
              </a:spcBef>
            </a:lvl1pPr>
            <a:lvl2pPr>
              <a:lnSpc>
                <a:spcPct val="120000"/>
              </a:lnSpc>
              <a:spcBef>
                <a:spcPts val="0"/>
              </a:spcBef>
            </a:lvl2pPr>
            <a:lvl3pPr>
              <a:lnSpc>
                <a:spcPct val="120000"/>
              </a:lnSpc>
              <a:spcBef>
                <a:spcPts val="0"/>
              </a:spcBef>
            </a:lvl3pPr>
            <a:lvl4pPr marL="1121568" indent="-402431">
              <a:lnSpc>
                <a:spcPct val="120000"/>
              </a:lnSpc>
              <a:spcBef>
                <a:spcPts val="0"/>
              </a:spcBef>
              <a:buChar char="•"/>
            </a:lvl4pPr>
            <a:lvl5pPr marL="1121568" indent="-402431">
              <a:lnSpc>
                <a:spcPct val="120000"/>
              </a:lnSpc>
              <a:spcBef>
                <a:spcPts val="0"/>
              </a:spcBef>
              <a:buChar cha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58"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159"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07201547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04_achtergrond paars">
    <p:spTree>
      <p:nvGrpSpPr>
        <p:cNvPr id="1" name=""/>
        <p:cNvGrpSpPr/>
        <p:nvPr/>
      </p:nvGrpSpPr>
      <p:grpSpPr>
        <a:xfrm>
          <a:off x="0" y="0"/>
          <a:ext cx="0" cy="0"/>
          <a:chOff x="0" y="0"/>
          <a:chExt cx="0" cy="0"/>
        </a:xfrm>
      </p:grpSpPr>
      <p:pic>
        <p:nvPicPr>
          <p:cNvPr id="166"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167"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168" name="Rechthoek 7"/>
          <p:cNvSpPr/>
          <p:nvPr/>
        </p:nvSpPr>
        <p:spPr>
          <a:xfrm>
            <a:off x="0" y="-1"/>
            <a:ext cx="9144000" cy="5148002"/>
          </a:xfrm>
          <a:prstGeom prst="rect">
            <a:avLst/>
          </a:prstGeom>
          <a:solidFill>
            <a:schemeClr val="accent3">
              <a:alpha val="80000"/>
            </a:schemeClr>
          </a:solidFill>
          <a:ln w="12700">
            <a:miter lim="400000"/>
          </a:ln>
        </p:spPr>
        <p:txBody>
          <a:bodyPr lIns="45719" rIns="45719" anchor="ctr"/>
          <a:lstStyle/>
          <a:p>
            <a:pPr algn="ctr" defTabSz="408207" hangingPunct="0"/>
            <a:endParaRPr kern="0">
              <a:solidFill>
                <a:srgbClr val="000000"/>
              </a:solidFill>
              <a:sym typeface="Calibri"/>
            </a:endParaRPr>
          </a:p>
        </p:txBody>
      </p:sp>
      <p:sp>
        <p:nvSpPr>
          <p:cNvPr id="169" name="Titeltekst"/>
          <p:cNvSpPr txBox="1">
            <a:spLocks noGrp="1"/>
          </p:cNvSpPr>
          <p:nvPr>
            <p:ph type="title"/>
          </p:nvPr>
        </p:nvSpPr>
        <p:spPr>
          <a:prstGeom prst="rect">
            <a:avLst/>
          </a:prstGeom>
        </p:spPr>
        <p:txBody>
          <a:bodyPr/>
          <a:lstStyle/>
          <a:p>
            <a:r>
              <a:t>Titeltekst</a:t>
            </a:r>
          </a:p>
        </p:txBody>
      </p:sp>
      <p:sp>
        <p:nvSpPr>
          <p:cNvPr id="170" name="Hoofdtekst - niveau één…"/>
          <p:cNvSpPr txBox="1">
            <a:spLocks noGrp="1"/>
          </p:cNvSpPr>
          <p:nvPr>
            <p:ph type="body" idx="1"/>
          </p:nvPr>
        </p:nvSpPr>
        <p:spPr>
          <a:xfrm>
            <a:off x="522000" y="1008651"/>
            <a:ext cx="8189912" cy="3174415"/>
          </a:xfrm>
          <a:prstGeom prst="rect">
            <a:avLst/>
          </a:prstGeom>
        </p:spPr>
        <p:txBody>
          <a:bodyPr lIns="0" tIns="0" rIns="0" bIns="0">
            <a:normAutofit/>
          </a:bodyPr>
          <a:lstStyle>
            <a:lvl1pPr>
              <a:lnSpc>
                <a:spcPct val="120000"/>
              </a:lnSpc>
              <a:spcBef>
                <a:spcPts val="0"/>
              </a:spcBef>
            </a:lvl1pPr>
            <a:lvl2pPr>
              <a:lnSpc>
                <a:spcPct val="120000"/>
              </a:lnSpc>
              <a:spcBef>
                <a:spcPts val="0"/>
              </a:spcBef>
            </a:lvl2pPr>
            <a:lvl3pPr>
              <a:lnSpc>
                <a:spcPct val="120000"/>
              </a:lnSpc>
              <a:spcBef>
                <a:spcPts val="0"/>
              </a:spcBef>
            </a:lvl3pPr>
            <a:lvl4pPr marL="1121568" indent="-402431">
              <a:lnSpc>
                <a:spcPct val="120000"/>
              </a:lnSpc>
              <a:spcBef>
                <a:spcPts val="0"/>
              </a:spcBef>
              <a:buChar char="•"/>
            </a:lvl4pPr>
            <a:lvl5pPr marL="1121568" indent="-402431">
              <a:lnSpc>
                <a:spcPct val="120000"/>
              </a:lnSpc>
              <a:spcBef>
                <a:spcPts val="0"/>
              </a:spcBef>
              <a:buChar cha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71"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38365490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osgroen_tekst kort">
    <p:spTree>
      <p:nvGrpSpPr>
        <p:cNvPr id="1" name=""/>
        <p:cNvGrpSpPr/>
        <p:nvPr/>
      </p:nvGrpSpPr>
      <p:grpSpPr>
        <a:xfrm>
          <a:off x="0" y="0"/>
          <a:ext cx="0" cy="0"/>
          <a:chOff x="0" y="0"/>
          <a:chExt cx="0" cy="0"/>
        </a:xfrm>
      </p:grpSpPr>
      <p:pic>
        <p:nvPicPr>
          <p:cNvPr id="179"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180"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181" name="Titeltekst"/>
          <p:cNvSpPr txBox="1">
            <a:spLocks noGrp="1"/>
          </p:cNvSpPr>
          <p:nvPr>
            <p:ph type="title"/>
          </p:nvPr>
        </p:nvSpPr>
        <p:spPr>
          <a:prstGeom prst="rect">
            <a:avLst/>
          </a:prstGeom>
        </p:spPr>
        <p:txBody>
          <a:bodyPr/>
          <a:lstStyle/>
          <a:p>
            <a:r>
              <a:t>Titeltekst</a:t>
            </a:r>
          </a:p>
        </p:txBody>
      </p:sp>
      <p:sp>
        <p:nvSpPr>
          <p:cNvPr id="182" name="Hoofdtekst - niveau één…"/>
          <p:cNvSpPr txBox="1">
            <a:spLocks noGrp="1"/>
          </p:cNvSpPr>
          <p:nvPr>
            <p:ph type="body" sz="half" idx="1"/>
          </p:nvPr>
        </p:nvSpPr>
        <p:spPr>
          <a:xfrm>
            <a:off x="522000" y="2959110"/>
            <a:ext cx="8189912" cy="1223956"/>
          </a:xfrm>
          <a:prstGeom prst="rect">
            <a:avLst/>
          </a:prstGeom>
          <a:solidFill>
            <a:schemeClr val="accent6">
              <a:alpha val="80000"/>
            </a:schemeClr>
          </a:solidFill>
        </p:spPr>
        <p:txBody>
          <a:bodyPr lIns="0" tIns="0" rIns="0" bIns="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83"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184"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98766881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Bosgroen_tekst middel">
    <p:spTree>
      <p:nvGrpSpPr>
        <p:cNvPr id="1" name=""/>
        <p:cNvGrpSpPr/>
        <p:nvPr/>
      </p:nvGrpSpPr>
      <p:grpSpPr>
        <a:xfrm>
          <a:off x="0" y="0"/>
          <a:ext cx="0" cy="0"/>
          <a:chOff x="0" y="0"/>
          <a:chExt cx="0" cy="0"/>
        </a:xfrm>
      </p:grpSpPr>
      <p:pic>
        <p:nvPicPr>
          <p:cNvPr id="191"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192"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193" name="Titeltekst"/>
          <p:cNvSpPr txBox="1">
            <a:spLocks noGrp="1"/>
          </p:cNvSpPr>
          <p:nvPr>
            <p:ph type="title"/>
          </p:nvPr>
        </p:nvSpPr>
        <p:spPr>
          <a:prstGeom prst="rect">
            <a:avLst/>
          </a:prstGeom>
        </p:spPr>
        <p:txBody>
          <a:bodyPr/>
          <a:lstStyle/>
          <a:p>
            <a:r>
              <a:t>Titeltekst</a:t>
            </a:r>
          </a:p>
        </p:txBody>
      </p:sp>
      <p:sp>
        <p:nvSpPr>
          <p:cNvPr id="194" name="Hoofdtekst - niveau één…"/>
          <p:cNvSpPr txBox="1">
            <a:spLocks noGrp="1"/>
          </p:cNvSpPr>
          <p:nvPr>
            <p:ph type="body" sz="half" idx="1"/>
          </p:nvPr>
        </p:nvSpPr>
        <p:spPr>
          <a:xfrm>
            <a:off x="522000" y="2266423"/>
            <a:ext cx="8189912" cy="1916642"/>
          </a:xfrm>
          <a:prstGeom prst="rect">
            <a:avLst/>
          </a:prstGeom>
          <a:solidFill>
            <a:schemeClr val="accent6">
              <a:alpha val="80000"/>
            </a:schemeClr>
          </a:solidFill>
        </p:spPr>
        <p:txBody>
          <a:bodyPr lIns="0" tIns="0" rIns="0" bIns="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95"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196"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94969280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osgroen_tekst lang">
    <p:spTree>
      <p:nvGrpSpPr>
        <p:cNvPr id="1" name=""/>
        <p:cNvGrpSpPr/>
        <p:nvPr/>
      </p:nvGrpSpPr>
      <p:grpSpPr>
        <a:xfrm>
          <a:off x="0" y="0"/>
          <a:ext cx="0" cy="0"/>
          <a:chOff x="0" y="0"/>
          <a:chExt cx="0" cy="0"/>
        </a:xfrm>
      </p:grpSpPr>
      <p:pic>
        <p:nvPicPr>
          <p:cNvPr id="203"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204"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205" name="Titeltekst"/>
          <p:cNvSpPr txBox="1">
            <a:spLocks noGrp="1"/>
          </p:cNvSpPr>
          <p:nvPr>
            <p:ph type="title"/>
          </p:nvPr>
        </p:nvSpPr>
        <p:spPr>
          <a:prstGeom prst="rect">
            <a:avLst/>
          </a:prstGeom>
        </p:spPr>
        <p:txBody>
          <a:bodyPr/>
          <a:lstStyle/>
          <a:p>
            <a:r>
              <a:t>Titeltekst</a:t>
            </a:r>
          </a:p>
        </p:txBody>
      </p:sp>
      <p:sp>
        <p:nvSpPr>
          <p:cNvPr id="206" name="Hoofdtekst - niveau één…"/>
          <p:cNvSpPr txBox="1">
            <a:spLocks noGrp="1"/>
          </p:cNvSpPr>
          <p:nvPr>
            <p:ph type="body" idx="1"/>
          </p:nvPr>
        </p:nvSpPr>
        <p:spPr>
          <a:xfrm>
            <a:off x="522000" y="1008651"/>
            <a:ext cx="8189912" cy="3174415"/>
          </a:xfrm>
          <a:prstGeom prst="rect">
            <a:avLst/>
          </a:prstGeom>
          <a:solidFill>
            <a:schemeClr val="accent6">
              <a:alpha val="80000"/>
            </a:schemeClr>
          </a:solidFill>
        </p:spPr>
        <p:txBody>
          <a:bodyPr lIns="36000" tIns="36000" rIns="36000" bIns="36000">
            <a:normAutofit/>
          </a:bodyPr>
          <a:lstStyle>
            <a:lvl1pPr>
              <a:lnSpc>
                <a:spcPct val="120000"/>
              </a:lnSpc>
              <a:spcBef>
                <a:spcPts val="0"/>
              </a:spcBef>
            </a:lvl1pPr>
            <a:lvl2pPr>
              <a:lnSpc>
                <a:spcPct val="120000"/>
              </a:lnSpc>
              <a:spcBef>
                <a:spcPts val="0"/>
              </a:spcBef>
            </a:lvl2pPr>
            <a:lvl3pPr>
              <a:lnSpc>
                <a:spcPct val="120000"/>
              </a:lnSpc>
              <a:spcBef>
                <a:spcPts val="0"/>
              </a:spcBef>
            </a:lvl3pPr>
            <a:lvl4pPr marL="1121568" indent="-402431">
              <a:lnSpc>
                <a:spcPct val="120000"/>
              </a:lnSpc>
              <a:spcBef>
                <a:spcPts val="0"/>
              </a:spcBef>
              <a:buChar char="•"/>
            </a:lvl4pPr>
            <a:lvl5pPr marL="1121568" indent="-402431">
              <a:lnSpc>
                <a:spcPct val="120000"/>
              </a:lnSpc>
              <a:spcBef>
                <a:spcPts val="0"/>
              </a:spcBef>
              <a:buChar cha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207"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208"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307764316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04_achtergrond groen">
    <p:spTree>
      <p:nvGrpSpPr>
        <p:cNvPr id="1" name=""/>
        <p:cNvGrpSpPr/>
        <p:nvPr/>
      </p:nvGrpSpPr>
      <p:grpSpPr>
        <a:xfrm>
          <a:off x="0" y="0"/>
          <a:ext cx="0" cy="0"/>
          <a:chOff x="0" y="0"/>
          <a:chExt cx="0" cy="0"/>
        </a:xfrm>
      </p:grpSpPr>
      <p:pic>
        <p:nvPicPr>
          <p:cNvPr id="215"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216"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217" name="Rechthoek 7"/>
          <p:cNvSpPr/>
          <p:nvPr/>
        </p:nvSpPr>
        <p:spPr>
          <a:xfrm>
            <a:off x="0" y="-1"/>
            <a:ext cx="9144000" cy="5148002"/>
          </a:xfrm>
          <a:prstGeom prst="rect">
            <a:avLst/>
          </a:prstGeom>
          <a:solidFill>
            <a:schemeClr val="accent6">
              <a:alpha val="80000"/>
            </a:schemeClr>
          </a:solidFill>
          <a:ln w="12700">
            <a:miter lim="400000"/>
          </a:ln>
        </p:spPr>
        <p:txBody>
          <a:bodyPr lIns="45719" rIns="45719" anchor="ctr"/>
          <a:lstStyle/>
          <a:p>
            <a:pPr algn="ctr" defTabSz="408207" hangingPunct="0"/>
            <a:endParaRPr kern="0">
              <a:solidFill>
                <a:srgbClr val="000000"/>
              </a:solidFill>
              <a:sym typeface="Calibri"/>
            </a:endParaRPr>
          </a:p>
        </p:txBody>
      </p:sp>
      <p:sp>
        <p:nvSpPr>
          <p:cNvPr id="218" name="Titeltekst"/>
          <p:cNvSpPr txBox="1">
            <a:spLocks noGrp="1"/>
          </p:cNvSpPr>
          <p:nvPr>
            <p:ph type="title"/>
          </p:nvPr>
        </p:nvSpPr>
        <p:spPr>
          <a:prstGeom prst="rect">
            <a:avLst/>
          </a:prstGeom>
        </p:spPr>
        <p:txBody>
          <a:bodyPr/>
          <a:lstStyle/>
          <a:p>
            <a:r>
              <a:t>Titeltekst</a:t>
            </a:r>
          </a:p>
        </p:txBody>
      </p:sp>
      <p:sp>
        <p:nvSpPr>
          <p:cNvPr id="219" name="Hoofdtekst - niveau één…"/>
          <p:cNvSpPr txBox="1">
            <a:spLocks noGrp="1"/>
          </p:cNvSpPr>
          <p:nvPr>
            <p:ph type="body" idx="1"/>
          </p:nvPr>
        </p:nvSpPr>
        <p:spPr>
          <a:xfrm>
            <a:off x="522000" y="1008651"/>
            <a:ext cx="8189912" cy="3174415"/>
          </a:xfrm>
          <a:prstGeom prst="rect">
            <a:avLst/>
          </a:prstGeom>
        </p:spPr>
        <p:txBody>
          <a:bodyPr lIns="0" tIns="0" rIns="0" bIns="0">
            <a:normAutofit/>
          </a:bodyPr>
          <a:lstStyle>
            <a:lvl1pPr>
              <a:lnSpc>
                <a:spcPct val="120000"/>
              </a:lnSpc>
              <a:spcBef>
                <a:spcPts val="0"/>
              </a:spcBef>
            </a:lvl1pPr>
            <a:lvl2pPr>
              <a:lnSpc>
                <a:spcPct val="120000"/>
              </a:lnSpc>
              <a:spcBef>
                <a:spcPts val="0"/>
              </a:spcBef>
            </a:lvl2pPr>
            <a:lvl3pPr>
              <a:lnSpc>
                <a:spcPct val="120000"/>
              </a:lnSpc>
              <a:spcBef>
                <a:spcPts val="0"/>
              </a:spcBef>
            </a:lvl3pPr>
            <a:lvl4pPr marL="1121568" indent="-402431">
              <a:lnSpc>
                <a:spcPct val="120000"/>
              </a:lnSpc>
              <a:spcBef>
                <a:spcPts val="0"/>
              </a:spcBef>
              <a:buChar char="•"/>
            </a:lvl4pPr>
            <a:lvl5pPr marL="1121568" indent="-402431">
              <a:lnSpc>
                <a:spcPct val="120000"/>
              </a:lnSpc>
              <a:spcBef>
                <a:spcPts val="0"/>
              </a:spcBef>
              <a:buChar cha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220" name="Afbeelding 6" descr="Afbeelding 6"/>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sp>
        <p:nvSpPr>
          <p:cNvPr id="221"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410901983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ia met titel">
    <p:spTree>
      <p:nvGrpSpPr>
        <p:cNvPr id="1" name=""/>
        <p:cNvGrpSpPr/>
        <p:nvPr/>
      </p:nvGrpSpPr>
      <p:grpSpPr>
        <a:xfrm>
          <a:off x="0" y="0"/>
          <a:ext cx="0" cy="0"/>
          <a:chOff x="0" y="0"/>
          <a:chExt cx="0" cy="0"/>
        </a:xfrm>
      </p:grpSpPr>
      <p:pic>
        <p:nvPicPr>
          <p:cNvPr id="228" name="Afbeelding 11" descr="Afbeelding 11"/>
          <p:cNvPicPr>
            <a:picLocks noChangeAspect="1"/>
          </p:cNvPicPr>
          <p:nvPr/>
        </p:nvPicPr>
        <p:blipFill>
          <a:blip r:embed="rId2">
            <a:extLst/>
          </a:blip>
          <a:srcRect t="23193" r="2513" b="6139"/>
          <a:stretch>
            <a:fillRect/>
          </a:stretch>
        </p:blipFill>
        <p:spPr>
          <a:xfrm>
            <a:off x="111530" y="4193999"/>
            <a:ext cx="3548571" cy="954001"/>
          </a:xfrm>
          <a:prstGeom prst="rect">
            <a:avLst/>
          </a:prstGeom>
          <a:ln w="12700">
            <a:miter lim="400000"/>
          </a:ln>
        </p:spPr>
      </p:pic>
      <p:pic>
        <p:nvPicPr>
          <p:cNvPr id="229" name="Afbeelding 6" descr="Afbeelding 6"/>
          <p:cNvPicPr>
            <a:picLocks noChangeAspect="1"/>
          </p:cNvPicPr>
          <p:nvPr/>
        </p:nvPicPr>
        <p:blipFill>
          <a:blip r:embed="rId2">
            <a:extLst/>
          </a:blip>
          <a:stretch>
            <a:fillRect/>
          </a:stretch>
        </p:blipFill>
        <p:spPr>
          <a:xfrm>
            <a:off x="111344" y="3876026"/>
            <a:ext cx="3640045" cy="1348959"/>
          </a:xfrm>
          <a:prstGeom prst="rect">
            <a:avLst/>
          </a:prstGeom>
          <a:ln w="12700">
            <a:miter lim="400000"/>
          </a:ln>
        </p:spPr>
      </p:pic>
      <p:sp>
        <p:nvSpPr>
          <p:cNvPr id="230" name="Titeltekst"/>
          <p:cNvSpPr txBox="1">
            <a:spLocks noGrp="1"/>
          </p:cNvSpPr>
          <p:nvPr>
            <p:ph type="title"/>
          </p:nvPr>
        </p:nvSpPr>
        <p:spPr>
          <a:prstGeom prst="rect">
            <a:avLst/>
          </a:prstGeom>
          <a:effectLst>
            <a:outerShdw blurRad="50800" dir="16200000" rotWithShape="0">
              <a:srgbClr val="000000">
                <a:alpha val="40000"/>
              </a:srgbClr>
            </a:outerShdw>
          </a:effectLst>
        </p:spPr>
        <p:txBody>
          <a:bodyPr/>
          <a:lstStyle/>
          <a:p>
            <a:r>
              <a:t>Titeltekst</a:t>
            </a:r>
          </a:p>
        </p:txBody>
      </p:sp>
      <p:sp>
        <p:nvSpPr>
          <p:cNvPr id="231"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02966698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158248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94723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uw_tekst kort">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lvl1pPr>
              <a:defRPr b="1"/>
            </a:lvl1pPr>
          </a:lstStyle>
          <a:p>
            <a:r>
              <a:rPr lang="nl-NL" dirty="0"/>
              <a:t>Titelstijl van model bewerken</a:t>
            </a:r>
          </a:p>
        </p:txBody>
      </p:sp>
      <p:sp>
        <p:nvSpPr>
          <p:cNvPr id="4" name="Tijdelijke aanduiding voor tekst 3"/>
          <p:cNvSpPr>
            <a:spLocks noGrp="1"/>
          </p:cNvSpPr>
          <p:nvPr>
            <p:ph type="body" sz="quarter" idx="10"/>
          </p:nvPr>
        </p:nvSpPr>
        <p:spPr>
          <a:xfrm>
            <a:off x="522000" y="2959110"/>
            <a:ext cx="8189912" cy="1223955"/>
          </a:xfrm>
          <a:prstGeom prst="rect">
            <a:avLst/>
          </a:prstGeom>
          <a:solidFill>
            <a:srgbClr val="00839E">
              <a:alpha val="80000"/>
            </a:srgbClr>
          </a:solidFill>
        </p:spPr>
        <p:txBody>
          <a:bodyPr wrap="square">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208302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6853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054829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121672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9742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149078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nl-NL"/>
              <a:t>Klik om de stijl te bewerken</a:t>
            </a:r>
          </a:p>
        </p:txBody>
      </p:sp>
      <p:sp>
        <p:nvSpPr>
          <p:cNvPr id="3" name="Tijdelijke aanduiding voor inhou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834100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815308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670603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645BF43-29BC-4132-A330-A912C79641FB}" type="datetimeFigureOut">
              <a:rPr lang="nl-NL" smtClean="0">
                <a:solidFill>
                  <a:prstClr val="black">
                    <a:tint val="75000"/>
                  </a:prstClr>
                </a:solidFill>
              </a:rPr>
              <a:pPr/>
              <a:t>26-6-2018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D46E576-4CE9-44A9-BD69-92AB7A31019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451175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4BAAA1wkAAAg0AAA7EAAAEAAAAA=="/>
              </a:ext>
            </a:extLst>
          </p:cNvSpPr>
          <p:nvPr>
            <p:ph type="ctrTitle"/>
          </p:nvPr>
        </p:nvSpPr>
        <p:spPr>
          <a:xfrm>
            <a:off x="685800" y="1599565"/>
            <a:ext cx="7772400" cy="103886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Diasubtitel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BwCAAA6BEAANAvAAAKGgAAEAAAAA=="/>
              </a:ext>
            </a:extLst>
          </p:cNvSpPr>
          <p:nvPr>
            <p:ph type="subTitle" idx="1"/>
          </p:nvPr>
        </p:nvSpPr>
        <p:spPr>
          <a:xfrm>
            <a:off x="1371600" y="2910840"/>
            <a:ext cx="6400800" cy="132207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lvl1pPr marL="0" marR="0" indent="0" algn="l" defTabSz="457200">
              <a:lnSpc>
                <a:spcPts val="2400"/>
              </a:lnSpc>
              <a:spcBef>
                <a:spcPts val="0"/>
              </a:spcBef>
              <a:spcAft>
                <a:spcPts val="300"/>
              </a:spcAft>
              <a:buNone/>
              <a:tabLst/>
              <a:defRPr lang="nl-nl" sz="1800" b="0" i="0" u="none" strike="noStrike" kern="1" spc="0" baseline="0">
                <a:solidFill>
                  <a:schemeClr val="bg1"/>
                </a:solidFill>
                <a:effectLst/>
                <a:latin typeface="Calibri" pitchFamily="2" charset="0"/>
                <a:ea typeface="Calibri" pitchFamily="2" charset="0"/>
                <a:cs typeface="Calibri" pitchFamily="2" charset="0"/>
              </a:defRPr>
            </a:lvl1pPr>
            <a:lvl2pPr marL="360680" marR="0" indent="-360680" algn="l" defTabSz="457200">
              <a:lnSpc>
                <a:spcPts val="2400"/>
              </a:lnSpc>
              <a:spcBef>
                <a:spcPts val="0"/>
              </a:spcBef>
              <a:spcAft>
                <a:spcPts val="300"/>
              </a:spcAft>
              <a:buClrTx/>
              <a:buSzTx/>
              <a:buFont typeface="Calibri" pitchFamily="2" charset="0"/>
              <a:buAutoNum type="arabicPeriod"/>
              <a:tabLst/>
              <a:defRPr lang="nl-nl" sz="1800" b="0" i="0" u="none" strike="noStrike" kern="1" spc="0" baseline="0">
                <a:solidFill>
                  <a:schemeClr val="bg1"/>
                </a:solidFill>
                <a:effectLst/>
                <a:latin typeface="Calibri" pitchFamily="2" charset="0"/>
                <a:ea typeface="Calibri" pitchFamily="2" charset="0"/>
                <a:cs typeface="Calibri" pitchFamily="2" charset="0"/>
              </a:defRPr>
            </a:lvl2pPr>
            <a:lvl3pPr marL="719455" marR="0" indent="-358775" algn="l" defTabSz="457200">
              <a:lnSpc>
                <a:spcPts val="1800"/>
              </a:lnSpc>
              <a:spcBef>
                <a:spcPts val="0"/>
              </a:spcBef>
              <a:spcAft>
                <a:spcPts val="300"/>
              </a:spcAft>
              <a:buClrTx/>
              <a:buSzTx/>
              <a:buFont typeface="Arial" pitchFamily="2" charset="0"/>
              <a:buChar char="•"/>
              <a:tabLst/>
              <a:defRPr lang="nl-nl" sz="1500" b="0" i="0" u="none" strike="noStrike" kern="1" spc="0" baseline="0">
                <a:solidFill>
                  <a:srgbClr val="FFFFFF"/>
                </a:solidFill>
                <a:effectLst/>
                <a:latin typeface="Calibri" pitchFamily="2" charset="0"/>
                <a:ea typeface="Calibri" pitchFamily="2" charset="0"/>
                <a:cs typeface="Calibri" pitchFamily="2" charset="0"/>
              </a:defRPr>
            </a:lvl3pPr>
            <a:lvl4pPr marL="539750" marR="0" indent="-179705" algn="l" defTabSz="457200">
              <a:lnSpc>
                <a:spcPts val="1600"/>
              </a:lnSpc>
              <a:spcBef>
                <a:spcPts val="0"/>
              </a:spcBef>
              <a:spcAft>
                <a:spcPts val="300"/>
              </a:spcAft>
              <a:buClrTx/>
              <a:buSzTx/>
              <a:buFont typeface="Lucida Grande" charset="0"/>
              <a:buChar char="-"/>
              <a:tabLst/>
              <a:defRPr lang="nl-nl" sz="1200" b="0" i="0" u="none" strike="noStrike" kern="1" spc="0" baseline="0">
                <a:solidFill>
                  <a:srgbClr val="FFFFFF"/>
                </a:solidFill>
                <a:effectLst/>
                <a:latin typeface="Calibri" pitchFamily="2" charset="0"/>
                <a:ea typeface="Calibri" pitchFamily="2" charset="0"/>
                <a:cs typeface="Calibri" pitchFamily="2" charset="0"/>
              </a:defRPr>
            </a:lvl4pPr>
            <a:lvl5pPr marL="539750" marR="0" indent="-179705" algn="l" defTabSz="457200">
              <a:lnSpc>
                <a:spcPts val="1600"/>
              </a:lnSpc>
              <a:spcBef>
                <a:spcPts val="0"/>
              </a:spcBef>
              <a:spcAft>
                <a:spcPts val="300"/>
              </a:spcAft>
              <a:buClrTx/>
              <a:buSzTx/>
              <a:buFont typeface="Lucida Grande" charset="0"/>
              <a:buChar char="-"/>
              <a:tabLst/>
              <a:defRPr lang="nl-nl" sz="1200" b="0" i="0" u="none" strike="noStrike" kern="1" spc="0" baseline="0">
                <a:solidFill>
                  <a:srgbClr val="FFFFFF"/>
                </a:solidFill>
                <a:effectLst/>
                <a:latin typeface="Calibri" pitchFamily="2" charset="0"/>
                <a:ea typeface="Calibri" pitchFamily="2" charset="0"/>
                <a:cs typeface="Calibri" pitchFamily="2" charset="0"/>
              </a:defRPr>
            </a:lvl5pPr>
          </a:lstStyle>
          <a:p>
            <a:pPr>
              <a:defRPr/>
            </a:pPr>
            <a:endParaRPr/>
          </a:p>
        </p:txBody>
      </p:sp>
    </p:spTree>
    <p:extLst>
      <p:ext uri="{BB962C8B-B14F-4D97-AF65-F5344CB8AC3E}">
        <p14:creationId xmlns:p14="http://schemas.microsoft.com/office/powerpoint/2010/main" val="393968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04_achtergrond blauw">
    <p:spTree>
      <p:nvGrpSpPr>
        <p:cNvPr id="1" name=""/>
        <p:cNvGrpSpPr/>
        <p:nvPr/>
      </p:nvGrpSpPr>
      <p:grpSpPr>
        <a:xfrm>
          <a:off x="0" y="0"/>
          <a:ext cx="0" cy="0"/>
          <a:chOff x="0" y="0"/>
          <a:chExt cx="0" cy="0"/>
        </a:xfrm>
      </p:grpSpPr>
      <p:sp>
        <p:nvSpPr>
          <p:cNvPr id="8" name="Rechthoek 7"/>
          <p:cNvSpPr/>
          <p:nvPr userDrawn="1"/>
        </p:nvSpPr>
        <p:spPr>
          <a:xfrm>
            <a:off x="0" y="0"/>
            <a:ext cx="9144000" cy="5148000"/>
          </a:xfrm>
          <a:prstGeom prst="rect">
            <a:avLst/>
          </a:prstGeom>
          <a:solidFill>
            <a:schemeClr val="tx2">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noFill/>
        </p:spPr>
        <p:txBody>
          <a:bodyPr lIns="0"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23675860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Io1AAC8GQAAEAAAAA=="/>
              </a:ext>
            </a:extLst>
          </p:cNvSpPr>
          <p:nvPr>
            <p:ph idx="1"/>
          </p:nvPr>
        </p:nvSpPr>
        <p:spPr>
          <a:xfrm>
            <a:off x="518160" y="2959100"/>
            <a:ext cx="8185150" cy="122428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a:defRPr/>
            </a:pPr>
            <a:endParaRPr/>
          </a:p>
        </p:txBody>
      </p:sp>
    </p:spTree>
    <p:extLst>
      <p:ext uri="{BB962C8B-B14F-4D97-AF65-F5344CB8AC3E}">
        <p14:creationId xmlns:p14="http://schemas.microsoft.com/office/powerpoint/2010/main" val="3126410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itel en twee kolommen">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B0cAAC8GQAAEAAAAA=="/>
              </a:ext>
            </a:extLst>
          </p:cNvSpPr>
          <p:nvPr>
            <p:ph sz="half" idx="1"/>
          </p:nvPr>
        </p:nvSpPr>
        <p:spPr>
          <a:xfrm>
            <a:off x="518160" y="2959100"/>
            <a:ext cx="4051935" cy="122428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4" name="Object2"/>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CdHAAANBIAAIo1AAC8GQAAEAAAAA=="/>
              </a:ext>
            </a:extLst>
          </p:cNvSpPr>
          <p:nvPr>
            <p:ph sz="half" idx="2"/>
          </p:nvPr>
        </p:nvSpPr>
        <p:spPr>
          <a:xfrm>
            <a:off x="4651375" y="2959100"/>
            <a:ext cx="4051935" cy="122428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Tree>
    <p:extLst>
      <p:ext uri="{BB962C8B-B14F-4D97-AF65-F5344CB8AC3E}">
        <p14:creationId xmlns:p14="http://schemas.microsoft.com/office/powerpoint/2010/main" val="1724426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Tree>
    <p:extLst>
      <p:ext uri="{BB962C8B-B14F-4D97-AF65-F5344CB8AC3E}">
        <p14:creationId xmlns:p14="http://schemas.microsoft.com/office/powerpoint/2010/main" val="18569263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ge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794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Alleen inhoud">
    <p:spTree>
      <p:nvGrpSpPr>
        <p:cNvPr id="1" name=""/>
        <p:cNvGrpSpPr/>
        <p:nvPr/>
      </p:nvGrpSpPr>
      <p:grpSpPr>
        <a:xfrm>
          <a:off x="0" y="0"/>
          <a:ext cx="0" cy="0"/>
          <a:chOff x="0" y="0"/>
          <a:chExt cx="0" cy="0"/>
        </a:xfrm>
      </p:grpSpPr>
      <p:sp>
        <p:nvSpPr>
          <p:cNvPr id="2"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tQAAAJY1AAC8GQAAEAAAAA=="/>
              </a:ext>
            </a:extLst>
          </p:cNvSpPr>
          <p:nvPr>
            <p:ph/>
          </p:nvPr>
        </p:nvSpPr>
        <p:spPr>
          <a:xfrm>
            <a:off x="518160" y="114935"/>
            <a:ext cx="8192770" cy="4068445"/>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a:defRPr/>
            </a:pPr>
            <a:endParaRPr/>
          </a:p>
        </p:txBody>
      </p:sp>
    </p:spTree>
    <p:extLst>
      <p:ext uri="{BB962C8B-B14F-4D97-AF65-F5344CB8AC3E}">
        <p14:creationId xmlns:p14="http://schemas.microsoft.com/office/powerpoint/2010/main" val="28799900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el en twee rijen">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Io1AAC4FQAAEAAAAA=="/>
              </a:ext>
            </a:extLst>
          </p:cNvSpPr>
          <p:nvPr>
            <p:ph sz="half" idx="1"/>
          </p:nvPr>
        </p:nvSpPr>
        <p:spPr>
          <a:xfrm>
            <a:off x="518160" y="2959100"/>
            <a:ext cx="8185150"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4" name="Object2"/>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OBYAAIo1AAC8GQAAEAAAAA=="/>
              </a:ext>
            </a:extLst>
          </p:cNvSpPr>
          <p:nvPr>
            <p:ph sz="half" idx="2"/>
          </p:nvPr>
        </p:nvSpPr>
        <p:spPr>
          <a:xfrm>
            <a:off x="518160" y="3611880"/>
            <a:ext cx="8185150"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Tree>
    <p:extLst>
      <p:ext uri="{BB962C8B-B14F-4D97-AF65-F5344CB8AC3E}">
        <p14:creationId xmlns:p14="http://schemas.microsoft.com/office/powerpoint/2010/main" val="11679119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el en vier inhouden">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B0cAAC4FQAAEAAAAA=="/>
              </a:ext>
            </a:extLst>
          </p:cNvSpPr>
          <p:nvPr>
            <p:ph sz="quarter" idx="1"/>
          </p:nvPr>
        </p:nvSpPr>
        <p:spPr>
          <a:xfrm>
            <a:off x="518160" y="295910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4" name="Object2"/>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CdHAAANBIAAIo1AAC4FQAAEAAAAA=="/>
              </a:ext>
            </a:extLst>
          </p:cNvSpPr>
          <p:nvPr>
            <p:ph sz="quarter" idx="2"/>
          </p:nvPr>
        </p:nvSpPr>
        <p:spPr>
          <a:xfrm>
            <a:off x="4651375" y="295910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5" name="Object4"/>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OBYAAB0cAAC8GQAAEAAAAA=="/>
              </a:ext>
            </a:extLst>
          </p:cNvSpPr>
          <p:nvPr>
            <p:ph sz="quarter" idx="3"/>
          </p:nvPr>
        </p:nvSpPr>
        <p:spPr>
          <a:xfrm>
            <a:off x="518160" y="361188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6" name="Object3"/>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CdHAAAOBYAAIo1AAC8GQAAEAAAAA=="/>
              </a:ext>
            </a:extLst>
          </p:cNvSpPr>
          <p:nvPr>
            <p:ph sz="quarter" idx="4"/>
          </p:nvPr>
        </p:nvSpPr>
        <p:spPr>
          <a:xfrm>
            <a:off x="4651375" y="361188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Tree>
    <p:extLst>
      <p:ext uri="{BB962C8B-B14F-4D97-AF65-F5344CB8AC3E}">
        <p14:creationId xmlns:p14="http://schemas.microsoft.com/office/powerpoint/2010/main" val="1149348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el en twee kolommen, rechter kolom gesplitst">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B0cAAC8GQAAEAAAAA=="/>
              </a:ext>
            </a:extLst>
          </p:cNvSpPr>
          <p:nvPr>
            <p:ph sz="half" idx="1"/>
          </p:nvPr>
        </p:nvSpPr>
        <p:spPr>
          <a:xfrm>
            <a:off x="518160" y="2959100"/>
            <a:ext cx="4051935" cy="122428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4" name="Object3"/>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CdHAAANBIAAIo1AAC4FQAAEAAAAA=="/>
              </a:ext>
            </a:extLst>
          </p:cNvSpPr>
          <p:nvPr>
            <p:ph sz="quarter" idx="2"/>
          </p:nvPr>
        </p:nvSpPr>
        <p:spPr>
          <a:xfrm>
            <a:off x="4651375" y="295910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5" name="Object2"/>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CdHAAAOBYAAIo1AAC8GQAAEAAAAA=="/>
              </a:ext>
            </a:extLst>
          </p:cNvSpPr>
          <p:nvPr>
            <p:ph sz="quarter" idx="3"/>
          </p:nvPr>
        </p:nvSpPr>
        <p:spPr>
          <a:xfrm>
            <a:off x="4651375" y="361188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Tree>
    <p:extLst>
      <p:ext uri="{BB962C8B-B14F-4D97-AF65-F5344CB8AC3E}">
        <p14:creationId xmlns:p14="http://schemas.microsoft.com/office/powerpoint/2010/main" val="3640406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AndObj" preserve="1">
  <p:cSld name="Titel en twee kolommen, linker kolom gesplitst">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B0cAAC4FQAAEAAAAA=="/>
              </a:ext>
            </a:extLst>
          </p:cNvSpPr>
          <p:nvPr>
            <p:ph sz="quarter" idx="1"/>
          </p:nvPr>
        </p:nvSpPr>
        <p:spPr>
          <a:xfrm>
            <a:off x="518160" y="295910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4" name="Object3"/>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OBYAAB0cAAC8GQAAEAAAAA=="/>
              </a:ext>
            </a:extLst>
          </p:cNvSpPr>
          <p:nvPr>
            <p:ph sz="quarter" idx="2"/>
          </p:nvPr>
        </p:nvSpPr>
        <p:spPr>
          <a:xfrm>
            <a:off x="518160" y="361188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5" name="Object2"/>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CdHAAANBIAAIo1AAC8GQAAEAAAAA=="/>
              </a:ext>
            </a:extLst>
          </p:cNvSpPr>
          <p:nvPr>
            <p:ph sz="half" idx="3"/>
          </p:nvPr>
        </p:nvSpPr>
        <p:spPr>
          <a:xfrm>
            <a:off x="4651375" y="2959100"/>
            <a:ext cx="4051935" cy="122428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Tree>
    <p:extLst>
      <p:ext uri="{BB962C8B-B14F-4D97-AF65-F5344CB8AC3E}">
        <p14:creationId xmlns:p14="http://schemas.microsoft.com/office/powerpoint/2010/main" val="447147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Titel en twee rijen, onderste rij gesplitst">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Io1AAC4FQAAEAAAAA=="/>
              </a:ext>
            </a:extLst>
          </p:cNvSpPr>
          <p:nvPr>
            <p:ph sz="half" idx="1"/>
          </p:nvPr>
        </p:nvSpPr>
        <p:spPr>
          <a:xfrm>
            <a:off x="518160" y="2959100"/>
            <a:ext cx="8185150"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4" name="Object3"/>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OBYAAB0cAAC8GQAAEAAAAA=="/>
              </a:ext>
            </a:extLst>
          </p:cNvSpPr>
          <p:nvPr>
            <p:ph sz="quarter" idx="2"/>
          </p:nvPr>
        </p:nvSpPr>
        <p:spPr>
          <a:xfrm>
            <a:off x="518160" y="361188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5" name="Object2"/>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CdHAAAOBYAAIo1AAC8GQAAEAAAAA=="/>
              </a:ext>
            </a:extLst>
          </p:cNvSpPr>
          <p:nvPr>
            <p:ph sz="quarter" idx="3"/>
          </p:nvPr>
        </p:nvSpPr>
        <p:spPr>
          <a:xfrm>
            <a:off x="4651375" y="361188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Tree>
    <p:extLst>
      <p:ext uri="{BB962C8B-B14F-4D97-AF65-F5344CB8AC3E}">
        <p14:creationId xmlns:p14="http://schemas.microsoft.com/office/powerpoint/2010/main" val="262262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uw_tekst lan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1008651"/>
            <a:ext cx="8189912" cy="3174414"/>
          </a:xfrm>
          <a:prstGeom prst="rect">
            <a:avLst/>
          </a:prstGeom>
          <a:solidFill>
            <a:srgbClr val="00839E">
              <a:alpha val="80000"/>
            </a:srgbClr>
          </a:solidFill>
        </p:spPr>
        <p:txBody>
          <a:bodyPr tIns="72000" bIns="36000" anchor="t" anchorCtr="0"/>
          <a:lstStyle>
            <a:lvl1pPr>
              <a:lnSpc>
                <a:spcPct val="120000"/>
              </a:lnSpc>
              <a:spcAft>
                <a:spcPts val="0"/>
              </a:spcAft>
              <a:defRPr/>
            </a:lvl1pPr>
            <a:lvl2pPr>
              <a:lnSpc>
                <a:spcPct val="120000"/>
              </a:lnSpc>
              <a:spcAft>
                <a:spcPts val="0"/>
              </a:spcAft>
              <a:defRPr/>
            </a:lvl2pPr>
            <a:lvl3pPr>
              <a:lnSpc>
                <a:spcPct val="120000"/>
              </a:lnSpc>
              <a:spcAft>
                <a:spcPts val="0"/>
              </a:spcAft>
              <a:defRPr/>
            </a:lvl3pPr>
            <a:lvl4pPr marL="987425" indent="-268288">
              <a:buFont typeface="Arial"/>
              <a:buChar char="•"/>
              <a:defRPr/>
            </a:lvl4pPr>
            <a:lvl5pPr marL="987425" indent="-268288">
              <a:buFont typeface="Arial"/>
              <a:buChar char="•"/>
              <a:defRPr/>
            </a:lvl5pPr>
            <a:lvl6pPr marL="987425" indent="-268288">
              <a:buFont typeface="Arial"/>
              <a:buChar char="•"/>
              <a:defRPr/>
            </a:lvl6pPr>
            <a:lvl7pPr marL="987425" indent="-268288">
              <a:buFont typeface="Arial"/>
              <a:buChar char="•"/>
              <a:defRPr/>
            </a:lvl7pPr>
            <a:lvl8pPr marL="987425" indent="-268288">
              <a:buFont typeface="Arial"/>
              <a:buChar char="•"/>
              <a:defRPr/>
            </a:lvl8pPr>
            <a:lvl9pPr marL="987425" indent="-268288">
              <a:buFont typeface="Arial"/>
              <a:buChar char="•"/>
              <a:defRPr/>
            </a:lvl9pPr>
          </a:lstStyle>
          <a:p>
            <a:pPr lvl="0"/>
            <a:r>
              <a:rPr lang="nl-NL" dirty="0"/>
              <a:t>Klik om de tekststijl van het model te bewerken</a:t>
            </a:r>
          </a:p>
          <a:p>
            <a:pPr lvl="1"/>
            <a:r>
              <a:rPr lang="nl-NL" dirty="0"/>
              <a:t>Tweede niveau</a:t>
            </a:r>
          </a:p>
          <a:p>
            <a:pPr lvl="2"/>
            <a:r>
              <a:rPr lang="nl-NL" dirty="0"/>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37247606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OverTx" preserve="1">
  <p:cSld name="Titel en twee rijen, bovenste rij gesplitst">
    <p:spTree>
      <p:nvGrpSpPr>
        <p:cNvPr id="1" name=""/>
        <p:cNvGrpSpPr/>
        <p:nvPr/>
      </p:nvGrpSpPr>
      <p:grpSpPr>
        <a:xfrm>
          <a:off x="0" y="0"/>
          <a:ext cx="0" cy="0"/>
          <a:chOff x="0" y="0"/>
          <a:chExt cx="0" cy="0"/>
        </a:xfrm>
      </p:grpSpPr>
      <p:sp>
        <p:nvSpPr>
          <p:cNvPr id="2" name="Diatitel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a:pPr>
            <a:endParaRPr/>
          </a:p>
        </p:txBody>
      </p:sp>
      <p:sp>
        <p:nvSpPr>
          <p:cNvPr id="3" name="Object1"/>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B0cAAC4FQAAEAAAAA=="/>
              </a:ext>
            </a:extLst>
          </p:cNvSpPr>
          <p:nvPr>
            <p:ph sz="quarter" idx="1"/>
          </p:nvPr>
        </p:nvSpPr>
        <p:spPr>
          <a:xfrm>
            <a:off x="518160" y="295910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4" name="Object3"/>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CdHAAANBIAAIo1AAC4FQAAEAAAAA=="/>
              </a:ext>
            </a:extLst>
          </p:cNvSpPr>
          <p:nvPr>
            <p:ph sz="quarter" idx="2"/>
          </p:nvPr>
        </p:nvSpPr>
        <p:spPr>
          <a:xfrm>
            <a:off x="4651375" y="2959100"/>
            <a:ext cx="4051935"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
        <p:nvSpPr>
          <p:cNvPr id="5" name="Object2"/>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OBYAAIo1AAC8GQAAEAAAAA=="/>
              </a:ext>
            </a:extLst>
          </p:cNvSpPr>
          <p:nvPr>
            <p:ph sz="half" idx="3"/>
          </p:nvPr>
        </p:nvSpPr>
        <p:spPr>
          <a:xfrm>
            <a:off x="518160" y="3611880"/>
            <a:ext cx="8185150" cy="57150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charset="0"/>
                <a:cs typeface="Times New Roman" pitchFamily="1" charset="0"/>
              </a:defRPr>
            </a:pPr>
            <a:endParaRPr/>
          </a:p>
        </p:txBody>
      </p:sp>
    </p:spTree>
    <p:extLst>
      <p:ext uri="{BB962C8B-B14F-4D97-AF65-F5344CB8AC3E}">
        <p14:creationId xmlns:p14="http://schemas.microsoft.com/office/powerpoint/2010/main" val="258143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uw_tekst middel">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839566"/>
          </a:xfrm>
        </p:spPr>
        <p:txBody>
          <a:bodyPr/>
          <a:lstStyle/>
          <a:p>
            <a:r>
              <a:rPr lang="nl-NL" dirty="0"/>
              <a:t>Titelstijl van model bewerken</a:t>
            </a:r>
          </a:p>
        </p:txBody>
      </p:sp>
      <p:sp>
        <p:nvSpPr>
          <p:cNvPr id="4" name="Tijdelijke aanduiding voor tekst 3"/>
          <p:cNvSpPr>
            <a:spLocks noGrp="1"/>
          </p:cNvSpPr>
          <p:nvPr>
            <p:ph type="body" sz="quarter" idx="10"/>
          </p:nvPr>
        </p:nvSpPr>
        <p:spPr>
          <a:xfrm>
            <a:off x="522000" y="2266423"/>
            <a:ext cx="8189912" cy="1916641"/>
          </a:xfrm>
          <a:prstGeom prst="rect">
            <a:avLst/>
          </a:prstGeom>
          <a:solidFill>
            <a:srgbClr val="00839E">
              <a:alpha val="80000"/>
            </a:srgbClr>
          </a:solidFill>
        </p:spPr>
        <p:txBody>
          <a:bodyPr/>
          <a:lstStyle/>
          <a:p>
            <a:pPr lvl="0"/>
            <a:r>
              <a:rPr lang="nl-NL"/>
              <a:t>Klik om de tekststijl van het model te bewerken</a:t>
            </a:r>
          </a:p>
          <a:p>
            <a:pPr lvl="1"/>
            <a:r>
              <a:rPr lang="nl-NL"/>
              <a:t>Tweede niveau</a:t>
            </a:r>
          </a:p>
          <a:p>
            <a:pPr lvl="2"/>
            <a:r>
              <a:rPr lang="nl-NL"/>
              <a:t>Derde niveau</a:t>
            </a:r>
          </a:p>
        </p:txBody>
      </p:sp>
      <p:pic>
        <p:nvPicPr>
          <p:cNvPr id="7" name="Afbeelding 6" descr="NM_LOGO_RGB.png"/>
          <p:cNvPicPr>
            <a:picLocks noChangeAspect="1"/>
          </p:cNvPicPr>
          <p:nvPr userDrawn="1"/>
        </p:nvPicPr>
        <p:blipFill rotWithShape="1">
          <a:blip r:embed="rId2">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spTree>
    <p:extLst>
      <p:ext uri="{BB962C8B-B14F-4D97-AF65-F5344CB8AC3E}">
        <p14:creationId xmlns:p14="http://schemas.microsoft.com/office/powerpoint/2010/main" val="92236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4.jpg"/><Relationship Id="rId5" Type="http://schemas.openxmlformats.org/officeDocument/2006/relationships/theme" Target="../theme/theme6.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2.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7.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2" y="114756"/>
            <a:ext cx="8189151" cy="839566"/>
          </a:xfrm>
          <a:prstGeom prst="rect">
            <a:avLst/>
          </a:prstGeom>
        </p:spPr>
        <p:txBody>
          <a:bodyPr vert="horz" lIns="0" tIns="0" rIns="0" bIns="0" rtlCol="0" anchor="b" anchorCtr="0">
            <a:noAutofit/>
          </a:bodyPr>
          <a:lstStyle/>
          <a:p>
            <a:r>
              <a:rPr lang="nl-NL" dirty="0"/>
              <a:t>Titelstijl van model bewerken</a:t>
            </a:r>
          </a:p>
        </p:txBody>
      </p:sp>
      <p:pic>
        <p:nvPicPr>
          <p:cNvPr id="12" name="Afbeelding 11" descr="NM_LOGO_RGB.png"/>
          <p:cNvPicPr>
            <a:picLocks noChangeAspect="1"/>
          </p:cNvPicPr>
          <p:nvPr/>
        </p:nvPicPr>
        <p:blipFill rotWithShape="1">
          <a:blip r:embed="rId11">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7" name="Afbeelding 6" descr="NM_LOGO_RGB.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344" y="3876027"/>
            <a:ext cx="3640045" cy="1348958"/>
          </a:xfrm>
          <a:prstGeom prst="rect">
            <a:avLst/>
          </a:prstGeom>
        </p:spPr>
      </p:pic>
    </p:spTree>
    <p:extLst>
      <p:ext uri="{BB962C8B-B14F-4D97-AF65-F5344CB8AC3E}">
        <p14:creationId xmlns:p14="http://schemas.microsoft.com/office/powerpoint/2010/main" val="24775376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820" r:id="rId6"/>
    <p:sldLayoutId id="2147483821" r:id="rId7"/>
    <p:sldLayoutId id="2147483822" r:id="rId8"/>
    <p:sldLayoutId id="2147483823" r:id="rId9"/>
  </p:sldLayoutIdLst>
  <p:txStyles>
    <p:titleStyle>
      <a:lvl1pPr algn="l" defTabSz="457197" rtl="0" eaLnBrk="1" latinLnBrk="0" hangingPunct="1">
        <a:spcBef>
          <a:spcPct val="0"/>
        </a:spcBef>
        <a:buNone/>
        <a:defRPr sz="3200" b="1" i="0" kern="1200">
          <a:solidFill>
            <a:schemeClr val="bg1"/>
          </a:solidFill>
          <a:effectLst/>
          <a:latin typeface="+mj-lt"/>
          <a:ea typeface="+mj-ea"/>
          <a:cs typeface="Arial"/>
        </a:defRPr>
      </a:lvl1pPr>
    </p:titleStyle>
    <p:bodyStyle>
      <a:lvl1pPr marL="0" indent="0" algn="l" defTabSz="457197" rtl="0" eaLnBrk="1" latinLnBrk="0" hangingPunct="1">
        <a:lnSpc>
          <a:spcPts val="2400"/>
        </a:lnSpc>
        <a:spcBef>
          <a:spcPts val="0"/>
        </a:spcBef>
        <a:spcAft>
          <a:spcPts val="300"/>
        </a:spcAft>
        <a:buFont typeface="Arial"/>
        <a:buNone/>
        <a:defRPr sz="1800" kern="1200">
          <a:solidFill>
            <a:schemeClr val="bg1"/>
          </a:solidFill>
          <a:latin typeface="+mn-lt"/>
          <a:ea typeface="+mn-ea"/>
          <a:cs typeface="+mn-cs"/>
        </a:defRPr>
      </a:lvl1pPr>
      <a:lvl2pPr marL="360363" indent="-360363" algn="l" defTabSz="457197" rtl="0" eaLnBrk="1" latinLnBrk="0" hangingPunct="1">
        <a:lnSpc>
          <a:spcPts val="2400"/>
        </a:lnSpc>
        <a:spcBef>
          <a:spcPts val="0"/>
        </a:spcBef>
        <a:spcAft>
          <a:spcPts val="300"/>
        </a:spcAft>
        <a:buFont typeface="+mj-lt"/>
        <a:buAutoNum type="arabicPeriod"/>
        <a:defRPr sz="1800" kern="1200">
          <a:solidFill>
            <a:schemeClr val="bg1"/>
          </a:solidFill>
          <a:latin typeface="+mn-lt"/>
          <a:ea typeface="+mn-ea"/>
          <a:cs typeface="+mn-cs"/>
        </a:defRPr>
      </a:lvl2pPr>
      <a:lvl3pPr marL="719138" indent="-358775" algn="l" defTabSz="457197" rtl="0" eaLnBrk="1" latinLnBrk="0" hangingPunct="1">
        <a:lnSpc>
          <a:spcPts val="1800"/>
        </a:lnSpc>
        <a:spcBef>
          <a:spcPts val="0"/>
        </a:spcBef>
        <a:spcAft>
          <a:spcPts val="300"/>
        </a:spcAft>
        <a:buFont typeface="Arial"/>
        <a:buChar char="•"/>
        <a:defRPr sz="1500" kern="1200">
          <a:solidFill>
            <a:srgbClr val="FFFFFF"/>
          </a:solidFill>
          <a:latin typeface="+mn-lt"/>
          <a:ea typeface="+mn-ea"/>
          <a:cs typeface="+mn-cs"/>
        </a:defRPr>
      </a:lvl3pPr>
      <a:lvl4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4pPr>
      <a:lvl5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5pPr>
      <a:lvl6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6pPr>
      <a:lvl7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7pPr>
      <a:lvl8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8pPr>
      <a:lvl9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9pPr>
    </p:bodyStyle>
    <p:otherStyle>
      <a:defPPr>
        <a:defRPr lang="nl-NL"/>
      </a:defPPr>
      <a:lvl1pPr marL="0" algn="l" defTabSz="457197" rtl="0" eaLnBrk="1" latinLnBrk="0" hangingPunct="1">
        <a:defRPr sz="1800" kern="1200">
          <a:solidFill>
            <a:schemeClr val="tx1"/>
          </a:solidFill>
          <a:latin typeface="+mn-lt"/>
          <a:ea typeface="+mn-ea"/>
          <a:cs typeface="+mn-cs"/>
        </a:defRPr>
      </a:lvl1pPr>
      <a:lvl2pPr marL="457197" algn="l" defTabSz="457197" rtl="0" eaLnBrk="1" latinLnBrk="0" hangingPunct="1">
        <a:defRPr sz="1800" kern="1200">
          <a:solidFill>
            <a:schemeClr val="tx1"/>
          </a:solidFill>
          <a:latin typeface="+mn-lt"/>
          <a:ea typeface="+mn-ea"/>
          <a:cs typeface="+mn-cs"/>
        </a:defRPr>
      </a:lvl2pPr>
      <a:lvl3pPr marL="914393" algn="l" defTabSz="457197" rtl="0" eaLnBrk="1" latinLnBrk="0" hangingPunct="1">
        <a:defRPr sz="1800" kern="1200">
          <a:solidFill>
            <a:schemeClr val="tx1"/>
          </a:solidFill>
          <a:latin typeface="+mn-lt"/>
          <a:ea typeface="+mn-ea"/>
          <a:cs typeface="+mn-cs"/>
        </a:defRPr>
      </a:lvl3pPr>
      <a:lvl4pPr marL="1371589" algn="l" defTabSz="457197" rtl="0" eaLnBrk="1" latinLnBrk="0" hangingPunct="1">
        <a:defRPr sz="1800" kern="1200">
          <a:solidFill>
            <a:schemeClr val="tx1"/>
          </a:solidFill>
          <a:latin typeface="+mn-lt"/>
          <a:ea typeface="+mn-ea"/>
          <a:cs typeface="+mn-cs"/>
        </a:defRPr>
      </a:lvl4pPr>
      <a:lvl5pPr marL="1828786" algn="l" defTabSz="457197" rtl="0" eaLnBrk="1" latinLnBrk="0" hangingPunct="1">
        <a:defRPr sz="1800" kern="1200">
          <a:solidFill>
            <a:schemeClr val="tx1"/>
          </a:solidFill>
          <a:latin typeface="+mn-lt"/>
          <a:ea typeface="+mn-ea"/>
          <a:cs typeface="+mn-cs"/>
        </a:defRPr>
      </a:lvl5pPr>
      <a:lvl6pPr marL="2285982" algn="l" defTabSz="457197" rtl="0" eaLnBrk="1" latinLnBrk="0" hangingPunct="1">
        <a:defRPr sz="1800" kern="1200">
          <a:solidFill>
            <a:schemeClr val="tx1"/>
          </a:solidFill>
          <a:latin typeface="+mn-lt"/>
          <a:ea typeface="+mn-ea"/>
          <a:cs typeface="+mn-cs"/>
        </a:defRPr>
      </a:lvl6pPr>
      <a:lvl7pPr marL="2743178" algn="l" defTabSz="457197" rtl="0" eaLnBrk="1" latinLnBrk="0" hangingPunct="1">
        <a:defRPr sz="1800" kern="1200">
          <a:solidFill>
            <a:schemeClr val="tx1"/>
          </a:solidFill>
          <a:latin typeface="+mn-lt"/>
          <a:ea typeface="+mn-ea"/>
          <a:cs typeface="+mn-cs"/>
        </a:defRPr>
      </a:lvl7pPr>
      <a:lvl8pPr marL="3200375" algn="l" defTabSz="457197" rtl="0" eaLnBrk="1" latinLnBrk="0" hangingPunct="1">
        <a:defRPr sz="1800" kern="1200">
          <a:solidFill>
            <a:schemeClr val="tx1"/>
          </a:solidFill>
          <a:latin typeface="+mn-lt"/>
          <a:ea typeface="+mn-ea"/>
          <a:cs typeface="+mn-cs"/>
        </a:defRPr>
      </a:lvl8pPr>
      <a:lvl9pPr marL="3657571" algn="l" defTabSz="45719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2" y="114756"/>
            <a:ext cx="8189151" cy="839566"/>
          </a:xfrm>
          <a:prstGeom prst="rect">
            <a:avLst/>
          </a:prstGeom>
        </p:spPr>
        <p:txBody>
          <a:bodyPr vert="horz" lIns="0" tIns="0" rIns="0" bIns="0" rtlCol="0" anchor="b" anchorCtr="0">
            <a:noAutofit/>
          </a:bodyPr>
          <a:lstStyle/>
          <a:p>
            <a:r>
              <a:rPr lang="nl-NL" dirty="0"/>
              <a:t>Titelstijl van model bewerken</a:t>
            </a:r>
          </a:p>
        </p:txBody>
      </p:sp>
      <p:sp>
        <p:nvSpPr>
          <p:cNvPr id="3" name="Tijdelijke aanduiding voor tekst 2"/>
          <p:cNvSpPr>
            <a:spLocks noGrp="1"/>
          </p:cNvSpPr>
          <p:nvPr>
            <p:ph type="body" idx="1"/>
          </p:nvPr>
        </p:nvSpPr>
        <p:spPr>
          <a:xfrm>
            <a:off x="518400" y="2959200"/>
            <a:ext cx="8185150" cy="1224000"/>
          </a:xfrm>
          <a:prstGeom prst="rect">
            <a:avLst/>
          </a:prstGeom>
          <a:solidFill>
            <a:schemeClr val="tx2">
              <a:alpha val="80000"/>
            </a:schemeClr>
          </a:solidFill>
          <a:ln>
            <a:noFill/>
          </a:ln>
        </p:spPr>
        <p:txBody>
          <a:bodyPr vert="horz" wrap="square" lIns="251998" tIns="0" rIns="252000" bIns="108000" rtlCol="0" anchor="ctr" anchorCtr="0">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12" name="Afbeelding 11" descr="NM_LOGO_RGB.png"/>
          <p:cNvPicPr>
            <a:picLocks noChangeAspect="1"/>
          </p:cNvPicPr>
          <p:nvPr/>
        </p:nvPicPr>
        <p:blipFill rotWithShape="1">
          <a:blip r:embed="rId6">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7" name="Afbeelding 6" descr="NM_LOGO_RGB.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344" y="3876027"/>
            <a:ext cx="3640045" cy="1348958"/>
          </a:xfrm>
          <a:prstGeom prst="rect">
            <a:avLst/>
          </a:prstGeom>
        </p:spPr>
      </p:pic>
    </p:spTree>
    <p:extLst>
      <p:ext uri="{BB962C8B-B14F-4D97-AF65-F5344CB8AC3E}">
        <p14:creationId xmlns:p14="http://schemas.microsoft.com/office/powerpoint/2010/main" val="573772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15" r:id="rId4"/>
  </p:sldLayoutIdLst>
  <p:txStyles>
    <p:titleStyle>
      <a:lvl1pPr algn="l" defTabSz="457197" rtl="0" eaLnBrk="1" latinLnBrk="0" hangingPunct="1">
        <a:spcBef>
          <a:spcPct val="0"/>
        </a:spcBef>
        <a:buNone/>
        <a:defRPr sz="3200" b="1" i="0" kern="1200">
          <a:solidFill>
            <a:schemeClr val="bg1"/>
          </a:solidFill>
          <a:effectLst/>
          <a:latin typeface="+mj-lt"/>
          <a:ea typeface="+mj-ea"/>
          <a:cs typeface="Arial"/>
        </a:defRPr>
      </a:lvl1pPr>
    </p:titleStyle>
    <p:bodyStyle>
      <a:lvl1pPr marL="0" indent="0" algn="l" defTabSz="457197" rtl="0" eaLnBrk="1" latinLnBrk="0" hangingPunct="1">
        <a:lnSpc>
          <a:spcPts val="2400"/>
        </a:lnSpc>
        <a:spcBef>
          <a:spcPts val="0"/>
        </a:spcBef>
        <a:spcAft>
          <a:spcPts val="300"/>
        </a:spcAft>
        <a:buFont typeface="Arial"/>
        <a:buNone/>
        <a:defRPr sz="1800" kern="1200">
          <a:solidFill>
            <a:schemeClr val="bg1"/>
          </a:solidFill>
          <a:latin typeface="+mn-lt"/>
          <a:ea typeface="+mn-ea"/>
          <a:cs typeface="+mn-cs"/>
        </a:defRPr>
      </a:lvl1pPr>
      <a:lvl2pPr marL="360363" indent="-360363" algn="l" defTabSz="457197" rtl="0" eaLnBrk="1" latinLnBrk="0" hangingPunct="1">
        <a:lnSpc>
          <a:spcPts val="2400"/>
        </a:lnSpc>
        <a:spcBef>
          <a:spcPts val="0"/>
        </a:spcBef>
        <a:spcAft>
          <a:spcPts val="300"/>
        </a:spcAft>
        <a:buFont typeface="+mj-lt"/>
        <a:buAutoNum type="arabicPeriod"/>
        <a:defRPr sz="1800" kern="1200">
          <a:solidFill>
            <a:schemeClr val="bg1"/>
          </a:solidFill>
          <a:latin typeface="+mn-lt"/>
          <a:ea typeface="+mn-ea"/>
          <a:cs typeface="+mn-cs"/>
        </a:defRPr>
      </a:lvl2pPr>
      <a:lvl3pPr marL="719138" indent="-358775" algn="l" defTabSz="457197" rtl="0" eaLnBrk="1" latinLnBrk="0" hangingPunct="1">
        <a:lnSpc>
          <a:spcPts val="1800"/>
        </a:lnSpc>
        <a:spcBef>
          <a:spcPts val="0"/>
        </a:spcBef>
        <a:spcAft>
          <a:spcPts val="300"/>
        </a:spcAft>
        <a:buFont typeface="Arial"/>
        <a:buChar char="•"/>
        <a:defRPr sz="1500" kern="1200">
          <a:solidFill>
            <a:srgbClr val="FFFFFF"/>
          </a:solidFill>
          <a:latin typeface="+mn-lt"/>
          <a:ea typeface="+mn-ea"/>
          <a:cs typeface="+mn-cs"/>
        </a:defRPr>
      </a:lvl3pPr>
      <a:lvl4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4pPr>
      <a:lvl5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5pPr>
      <a:lvl6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6pPr>
      <a:lvl7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7pPr>
      <a:lvl8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8pPr>
      <a:lvl9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9pPr>
    </p:bodyStyle>
    <p:otherStyle>
      <a:defPPr>
        <a:defRPr lang="nl-NL"/>
      </a:defPPr>
      <a:lvl1pPr marL="0" algn="l" defTabSz="457197" rtl="0" eaLnBrk="1" latinLnBrk="0" hangingPunct="1">
        <a:defRPr sz="1800" kern="1200">
          <a:solidFill>
            <a:schemeClr val="tx1"/>
          </a:solidFill>
          <a:latin typeface="+mn-lt"/>
          <a:ea typeface="+mn-ea"/>
          <a:cs typeface="+mn-cs"/>
        </a:defRPr>
      </a:lvl1pPr>
      <a:lvl2pPr marL="457197" algn="l" defTabSz="457197" rtl="0" eaLnBrk="1" latinLnBrk="0" hangingPunct="1">
        <a:defRPr sz="1800" kern="1200">
          <a:solidFill>
            <a:schemeClr val="tx1"/>
          </a:solidFill>
          <a:latin typeface="+mn-lt"/>
          <a:ea typeface="+mn-ea"/>
          <a:cs typeface="+mn-cs"/>
        </a:defRPr>
      </a:lvl2pPr>
      <a:lvl3pPr marL="914393" algn="l" defTabSz="457197" rtl="0" eaLnBrk="1" latinLnBrk="0" hangingPunct="1">
        <a:defRPr sz="1800" kern="1200">
          <a:solidFill>
            <a:schemeClr val="tx1"/>
          </a:solidFill>
          <a:latin typeface="+mn-lt"/>
          <a:ea typeface="+mn-ea"/>
          <a:cs typeface="+mn-cs"/>
        </a:defRPr>
      </a:lvl3pPr>
      <a:lvl4pPr marL="1371589" algn="l" defTabSz="457197" rtl="0" eaLnBrk="1" latinLnBrk="0" hangingPunct="1">
        <a:defRPr sz="1800" kern="1200">
          <a:solidFill>
            <a:schemeClr val="tx1"/>
          </a:solidFill>
          <a:latin typeface="+mn-lt"/>
          <a:ea typeface="+mn-ea"/>
          <a:cs typeface="+mn-cs"/>
        </a:defRPr>
      </a:lvl4pPr>
      <a:lvl5pPr marL="1828786" algn="l" defTabSz="457197" rtl="0" eaLnBrk="1" latinLnBrk="0" hangingPunct="1">
        <a:defRPr sz="1800" kern="1200">
          <a:solidFill>
            <a:schemeClr val="tx1"/>
          </a:solidFill>
          <a:latin typeface="+mn-lt"/>
          <a:ea typeface="+mn-ea"/>
          <a:cs typeface="+mn-cs"/>
        </a:defRPr>
      </a:lvl5pPr>
      <a:lvl6pPr marL="2285982" algn="l" defTabSz="457197" rtl="0" eaLnBrk="1" latinLnBrk="0" hangingPunct="1">
        <a:defRPr sz="1800" kern="1200">
          <a:solidFill>
            <a:schemeClr val="tx1"/>
          </a:solidFill>
          <a:latin typeface="+mn-lt"/>
          <a:ea typeface="+mn-ea"/>
          <a:cs typeface="+mn-cs"/>
        </a:defRPr>
      </a:lvl6pPr>
      <a:lvl7pPr marL="2743178" algn="l" defTabSz="457197" rtl="0" eaLnBrk="1" latinLnBrk="0" hangingPunct="1">
        <a:defRPr sz="1800" kern="1200">
          <a:solidFill>
            <a:schemeClr val="tx1"/>
          </a:solidFill>
          <a:latin typeface="+mn-lt"/>
          <a:ea typeface="+mn-ea"/>
          <a:cs typeface="+mn-cs"/>
        </a:defRPr>
      </a:lvl7pPr>
      <a:lvl8pPr marL="3200375" algn="l" defTabSz="457197" rtl="0" eaLnBrk="1" latinLnBrk="0" hangingPunct="1">
        <a:defRPr sz="1800" kern="1200">
          <a:solidFill>
            <a:schemeClr val="tx1"/>
          </a:solidFill>
          <a:latin typeface="+mn-lt"/>
          <a:ea typeface="+mn-ea"/>
          <a:cs typeface="+mn-cs"/>
        </a:defRPr>
      </a:lvl8pPr>
      <a:lvl9pPr marL="3657571" algn="l" defTabSz="4571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2" y="114756"/>
            <a:ext cx="8189151" cy="839566"/>
          </a:xfrm>
          <a:prstGeom prst="rect">
            <a:avLst/>
          </a:prstGeom>
        </p:spPr>
        <p:txBody>
          <a:bodyPr vert="horz" lIns="0" tIns="0" rIns="0" bIns="0" rtlCol="0" anchor="b" anchorCtr="0">
            <a:noAutofit/>
          </a:bodyPr>
          <a:lstStyle/>
          <a:p>
            <a:r>
              <a:rPr lang="nl-NL" dirty="0"/>
              <a:t>Titelstijl van model bewerken</a:t>
            </a:r>
          </a:p>
        </p:txBody>
      </p:sp>
      <p:sp>
        <p:nvSpPr>
          <p:cNvPr id="3" name="Tijdelijke aanduiding voor tekst 2"/>
          <p:cNvSpPr>
            <a:spLocks noGrp="1"/>
          </p:cNvSpPr>
          <p:nvPr>
            <p:ph type="body" idx="1"/>
          </p:nvPr>
        </p:nvSpPr>
        <p:spPr>
          <a:xfrm>
            <a:off x="518400" y="2959200"/>
            <a:ext cx="8185150" cy="1224000"/>
          </a:xfrm>
          <a:prstGeom prst="rect">
            <a:avLst/>
          </a:prstGeom>
          <a:solidFill>
            <a:schemeClr val="accent3">
              <a:alpha val="80000"/>
            </a:schemeClr>
          </a:solidFill>
          <a:ln>
            <a:noFill/>
          </a:ln>
        </p:spPr>
        <p:txBody>
          <a:bodyPr vert="horz" wrap="square" lIns="251998" tIns="0" rIns="252000" bIns="108000" rtlCol="0" anchor="ctr" anchorCtr="0">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12" name="Afbeelding 11" descr="NM_LOGO_RGB.png"/>
          <p:cNvPicPr>
            <a:picLocks noChangeAspect="1"/>
          </p:cNvPicPr>
          <p:nvPr/>
        </p:nvPicPr>
        <p:blipFill rotWithShape="1">
          <a:blip r:embed="rId10">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7" name="Afbeelding 6" descr="NM_LOGO_RGB.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344" y="3876027"/>
            <a:ext cx="3640045" cy="1348958"/>
          </a:xfrm>
          <a:prstGeom prst="rect">
            <a:avLst/>
          </a:prstGeom>
        </p:spPr>
      </p:pic>
    </p:spTree>
    <p:extLst>
      <p:ext uri="{BB962C8B-B14F-4D97-AF65-F5344CB8AC3E}">
        <p14:creationId xmlns:p14="http://schemas.microsoft.com/office/powerpoint/2010/main" val="39723439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721" r:id="rId4"/>
    <p:sldLayoutId id="2147483824" r:id="rId5"/>
    <p:sldLayoutId id="2147483825" r:id="rId6"/>
    <p:sldLayoutId id="2147483826" r:id="rId7"/>
    <p:sldLayoutId id="2147483827" r:id="rId8"/>
  </p:sldLayoutIdLst>
  <p:txStyles>
    <p:titleStyle>
      <a:lvl1pPr algn="l" defTabSz="457197" rtl="0" eaLnBrk="1" latinLnBrk="0" hangingPunct="1">
        <a:spcBef>
          <a:spcPct val="0"/>
        </a:spcBef>
        <a:buNone/>
        <a:defRPr sz="3200" b="1" i="0" kern="1200">
          <a:solidFill>
            <a:schemeClr val="bg1"/>
          </a:solidFill>
          <a:effectLst/>
          <a:latin typeface="+mj-lt"/>
          <a:ea typeface="+mj-ea"/>
          <a:cs typeface="Arial"/>
        </a:defRPr>
      </a:lvl1pPr>
    </p:titleStyle>
    <p:bodyStyle>
      <a:lvl1pPr marL="0" indent="0" algn="l" defTabSz="457197" rtl="0" eaLnBrk="1" latinLnBrk="0" hangingPunct="1">
        <a:lnSpc>
          <a:spcPts val="2400"/>
        </a:lnSpc>
        <a:spcBef>
          <a:spcPts val="0"/>
        </a:spcBef>
        <a:spcAft>
          <a:spcPts val="300"/>
        </a:spcAft>
        <a:buFont typeface="Arial"/>
        <a:buNone/>
        <a:defRPr sz="1800" kern="1200">
          <a:solidFill>
            <a:schemeClr val="bg1"/>
          </a:solidFill>
          <a:latin typeface="+mn-lt"/>
          <a:ea typeface="+mn-ea"/>
          <a:cs typeface="+mn-cs"/>
        </a:defRPr>
      </a:lvl1pPr>
      <a:lvl2pPr marL="360363" indent="-360363" algn="l" defTabSz="457197" rtl="0" eaLnBrk="1" latinLnBrk="0" hangingPunct="1">
        <a:lnSpc>
          <a:spcPts val="2400"/>
        </a:lnSpc>
        <a:spcBef>
          <a:spcPts val="0"/>
        </a:spcBef>
        <a:spcAft>
          <a:spcPts val="300"/>
        </a:spcAft>
        <a:buFont typeface="+mj-lt"/>
        <a:buAutoNum type="arabicPeriod"/>
        <a:defRPr sz="1800" kern="1200">
          <a:solidFill>
            <a:schemeClr val="bg1"/>
          </a:solidFill>
          <a:latin typeface="+mn-lt"/>
          <a:ea typeface="+mn-ea"/>
          <a:cs typeface="+mn-cs"/>
        </a:defRPr>
      </a:lvl2pPr>
      <a:lvl3pPr marL="719138" indent="-358775" algn="l" defTabSz="457197" rtl="0" eaLnBrk="1" latinLnBrk="0" hangingPunct="1">
        <a:lnSpc>
          <a:spcPts val="1800"/>
        </a:lnSpc>
        <a:spcBef>
          <a:spcPts val="0"/>
        </a:spcBef>
        <a:spcAft>
          <a:spcPts val="300"/>
        </a:spcAft>
        <a:buFont typeface="Arial"/>
        <a:buChar char="•"/>
        <a:defRPr sz="1500" kern="1200">
          <a:solidFill>
            <a:srgbClr val="FFFFFF"/>
          </a:solidFill>
          <a:latin typeface="+mn-lt"/>
          <a:ea typeface="+mn-ea"/>
          <a:cs typeface="+mn-cs"/>
        </a:defRPr>
      </a:lvl3pPr>
      <a:lvl4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4pPr>
      <a:lvl5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5pPr>
      <a:lvl6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6pPr>
      <a:lvl7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7pPr>
      <a:lvl8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8pPr>
      <a:lvl9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9pPr>
    </p:bodyStyle>
    <p:otherStyle>
      <a:defPPr>
        <a:defRPr lang="nl-NL"/>
      </a:defPPr>
      <a:lvl1pPr marL="0" algn="l" defTabSz="457197" rtl="0" eaLnBrk="1" latinLnBrk="0" hangingPunct="1">
        <a:defRPr sz="1800" kern="1200">
          <a:solidFill>
            <a:schemeClr val="tx1"/>
          </a:solidFill>
          <a:latin typeface="+mn-lt"/>
          <a:ea typeface="+mn-ea"/>
          <a:cs typeface="+mn-cs"/>
        </a:defRPr>
      </a:lvl1pPr>
      <a:lvl2pPr marL="457197" algn="l" defTabSz="457197" rtl="0" eaLnBrk="1" latinLnBrk="0" hangingPunct="1">
        <a:defRPr sz="1800" kern="1200">
          <a:solidFill>
            <a:schemeClr val="tx1"/>
          </a:solidFill>
          <a:latin typeface="+mn-lt"/>
          <a:ea typeface="+mn-ea"/>
          <a:cs typeface="+mn-cs"/>
        </a:defRPr>
      </a:lvl2pPr>
      <a:lvl3pPr marL="914393" algn="l" defTabSz="457197" rtl="0" eaLnBrk="1" latinLnBrk="0" hangingPunct="1">
        <a:defRPr sz="1800" kern="1200">
          <a:solidFill>
            <a:schemeClr val="tx1"/>
          </a:solidFill>
          <a:latin typeface="+mn-lt"/>
          <a:ea typeface="+mn-ea"/>
          <a:cs typeface="+mn-cs"/>
        </a:defRPr>
      </a:lvl3pPr>
      <a:lvl4pPr marL="1371589" algn="l" defTabSz="457197" rtl="0" eaLnBrk="1" latinLnBrk="0" hangingPunct="1">
        <a:defRPr sz="1800" kern="1200">
          <a:solidFill>
            <a:schemeClr val="tx1"/>
          </a:solidFill>
          <a:latin typeface="+mn-lt"/>
          <a:ea typeface="+mn-ea"/>
          <a:cs typeface="+mn-cs"/>
        </a:defRPr>
      </a:lvl4pPr>
      <a:lvl5pPr marL="1828786" algn="l" defTabSz="457197" rtl="0" eaLnBrk="1" latinLnBrk="0" hangingPunct="1">
        <a:defRPr sz="1800" kern="1200">
          <a:solidFill>
            <a:schemeClr val="tx1"/>
          </a:solidFill>
          <a:latin typeface="+mn-lt"/>
          <a:ea typeface="+mn-ea"/>
          <a:cs typeface="+mn-cs"/>
        </a:defRPr>
      </a:lvl5pPr>
      <a:lvl6pPr marL="2285982" algn="l" defTabSz="457197" rtl="0" eaLnBrk="1" latinLnBrk="0" hangingPunct="1">
        <a:defRPr sz="1800" kern="1200">
          <a:solidFill>
            <a:schemeClr val="tx1"/>
          </a:solidFill>
          <a:latin typeface="+mn-lt"/>
          <a:ea typeface="+mn-ea"/>
          <a:cs typeface="+mn-cs"/>
        </a:defRPr>
      </a:lvl6pPr>
      <a:lvl7pPr marL="2743178" algn="l" defTabSz="457197" rtl="0" eaLnBrk="1" latinLnBrk="0" hangingPunct="1">
        <a:defRPr sz="1800" kern="1200">
          <a:solidFill>
            <a:schemeClr val="tx1"/>
          </a:solidFill>
          <a:latin typeface="+mn-lt"/>
          <a:ea typeface="+mn-ea"/>
          <a:cs typeface="+mn-cs"/>
        </a:defRPr>
      </a:lvl7pPr>
      <a:lvl8pPr marL="3200375" algn="l" defTabSz="457197" rtl="0" eaLnBrk="1" latinLnBrk="0" hangingPunct="1">
        <a:defRPr sz="1800" kern="1200">
          <a:solidFill>
            <a:schemeClr val="tx1"/>
          </a:solidFill>
          <a:latin typeface="+mn-lt"/>
          <a:ea typeface="+mn-ea"/>
          <a:cs typeface="+mn-cs"/>
        </a:defRPr>
      </a:lvl8pPr>
      <a:lvl9pPr marL="3657571" algn="l" defTabSz="45719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2" y="114756"/>
            <a:ext cx="8189151" cy="839566"/>
          </a:xfrm>
          <a:prstGeom prst="rect">
            <a:avLst/>
          </a:prstGeom>
        </p:spPr>
        <p:txBody>
          <a:bodyPr vert="horz" lIns="0" tIns="0" rIns="0" bIns="0" rtlCol="0" anchor="b" anchorCtr="0">
            <a:noAutofit/>
          </a:bodyPr>
          <a:lstStyle/>
          <a:p>
            <a:r>
              <a:rPr lang="nl-NL" dirty="0"/>
              <a:t>Titelstijl van model bewerken</a:t>
            </a:r>
          </a:p>
        </p:txBody>
      </p:sp>
      <p:sp>
        <p:nvSpPr>
          <p:cNvPr id="3" name="Tijdelijke aanduiding voor tekst 2"/>
          <p:cNvSpPr>
            <a:spLocks noGrp="1"/>
          </p:cNvSpPr>
          <p:nvPr>
            <p:ph type="body" idx="1"/>
          </p:nvPr>
        </p:nvSpPr>
        <p:spPr>
          <a:xfrm>
            <a:off x="518400" y="2959200"/>
            <a:ext cx="8185150" cy="1224000"/>
          </a:xfrm>
          <a:prstGeom prst="rect">
            <a:avLst/>
          </a:prstGeom>
          <a:solidFill>
            <a:schemeClr val="accent6">
              <a:alpha val="80000"/>
            </a:schemeClr>
          </a:solidFill>
          <a:ln>
            <a:noFill/>
          </a:ln>
        </p:spPr>
        <p:txBody>
          <a:bodyPr vert="horz" wrap="square" lIns="251998" tIns="0" rIns="252000" bIns="108000" rtlCol="0" anchor="ctr" anchorCtr="0">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12" name="Afbeelding 11" descr="NM_LOGO_RGB.png"/>
          <p:cNvPicPr>
            <a:picLocks noChangeAspect="1"/>
          </p:cNvPicPr>
          <p:nvPr/>
        </p:nvPicPr>
        <p:blipFill rotWithShape="1">
          <a:blip r:embed="rId10">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7" name="Afbeelding 6" descr="NM_LOGO_RGB.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344" y="3876027"/>
            <a:ext cx="3640045" cy="1348958"/>
          </a:xfrm>
          <a:prstGeom prst="rect">
            <a:avLst/>
          </a:prstGeom>
        </p:spPr>
      </p:pic>
    </p:spTree>
    <p:extLst>
      <p:ext uri="{BB962C8B-B14F-4D97-AF65-F5344CB8AC3E}">
        <p14:creationId xmlns:p14="http://schemas.microsoft.com/office/powerpoint/2010/main" val="42257808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707" r:id="rId4"/>
    <p:sldLayoutId id="2147483828" r:id="rId5"/>
    <p:sldLayoutId id="2147483829" r:id="rId6"/>
    <p:sldLayoutId id="2147483830" r:id="rId7"/>
    <p:sldLayoutId id="2147483831" r:id="rId8"/>
  </p:sldLayoutIdLst>
  <p:txStyles>
    <p:titleStyle>
      <a:lvl1pPr algn="l" defTabSz="457197" rtl="0" eaLnBrk="1" latinLnBrk="0" hangingPunct="1">
        <a:spcBef>
          <a:spcPct val="0"/>
        </a:spcBef>
        <a:buNone/>
        <a:defRPr sz="3200" b="1" i="0" kern="1200">
          <a:solidFill>
            <a:schemeClr val="bg1"/>
          </a:solidFill>
          <a:effectLst/>
          <a:latin typeface="+mj-lt"/>
          <a:ea typeface="+mj-ea"/>
          <a:cs typeface="Arial"/>
        </a:defRPr>
      </a:lvl1pPr>
    </p:titleStyle>
    <p:bodyStyle>
      <a:lvl1pPr marL="0" indent="0" algn="l" defTabSz="457197" rtl="0" eaLnBrk="1" latinLnBrk="0" hangingPunct="1">
        <a:lnSpc>
          <a:spcPts val="2400"/>
        </a:lnSpc>
        <a:spcBef>
          <a:spcPts val="0"/>
        </a:spcBef>
        <a:spcAft>
          <a:spcPts val="300"/>
        </a:spcAft>
        <a:buFont typeface="Arial"/>
        <a:buNone/>
        <a:defRPr sz="1800" kern="1200">
          <a:solidFill>
            <a:schemeClr val="bg1"/>
          </a:solidFill>
          <a:latin typeface="+mn-lt"/>
          <a:ea typeface="+mn-ea"/>
          <a:cs typeface="+mn-cs"/>
        </a:defRPr>
      </a:lvl1pPr>
      <a:lvl2pPr marL="360363" indent="-360363" algn="l" defTabSz="457197" rtl="0" eaLnBrk="1" latinLnBrk="0" hangingPunct="1">
        <a:lnSpc>
          <a:spcPts val="2400"/>
        </a:lnSpc>
        <a:spcBef>
          <a:spcPts val="0"/>
        </a:spcBef>
        <a:spcAft>
          <a:spcPts val="300"/>
        </a:spcAft>
        <a:buFont typeface="+mj-lt"/>
        <a:buAutoNum type="arabicPeriod"/>
        <a:defRPr sz="1800" kern="1200">
          <a:solidFill>
            <a:schemeClr val="bg1"/>
          </a:solidFill>
          <a:latin typeface="+mn-lt"/>
          <a:ea typeface="+mn-ea"/>
          <a:cs typeface="+mn-cs"/>
        </a:defRPr>
      </a:lvl2pPr>
      <a:lvl3pPr marL="719138" indent="-358775" algn="l" defTabSz="457197" rtl="0" eaLnBrk="1" latinLnBrk="0" hangingPunct="1">
        <a:lnSpc>
          <a:spcPts val="1800"/>
        </a:lnSpc>
        <a:spcBef>
          <a:spcPts val="0"/>
        </a:spcBef>
        <a:spcAft>
          <a:spcPts val="300"/>
        </a:spcAft>
        <a:buFont typeface="Arial"/>
        <a:buChar char="•"/>
        <a:defRPr sz="1500" kern="1200">
          <a:solidFill>
            <a:srgbClr val="FFFFFF"/>
          </a:solidFill>
          <a:latin typeface="+mn-lt"/>
          <a:ea typeface="+mn-ea"/>
          <a:cs typeface="+mn-cs"/>
        </a:defRPr>
      </a:lvl3pPr>
      <a:lvl4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4pPr>
      <a:lvl5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5pPr>
      <a:lvl6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6pPr>
      <a:lvl7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7pPr>
      <a:lvl8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8pPr>
      <a:lvl9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9pPr>
    </p:bodyStyle>
    <p:otherStyle>
      <a:defPPr>
        <a:defRPr lang="nl-NL"/>
      </a:defPPr>
      <a:lvl1pPr marL="0" algn="l" defTabSz="457197" rtl="0" eaLnBrk="1" latinLnBrk="0" hangingPunct="1">
        <a:defRPr sz="1800" kern="1200">
          <a:solidFill>
            <a:schemeClr val="tx1"/>
          </a:solidFill>
          <a:latin typeface="+mn-lt"/>
          <a:ea typeface="+mn-ea"/>
          <a:cs typeface="+mn-cs"/>
        </a:defRPr>
      </a:lvl1pPr>
      <a:lvl2pPr marL="457197" algn="l" defTabSz="457197" rtl="0" eaLnBrk="1" latinLnBrk="0" hangingPunct="1">
        <a:defRPr sz="1800" kern="1200">
          <a:solidFill>
            <a:schemeClr val="tx1"/>
          </a:solidFill>
          <a:latin typeface="+mn-lt"/>
          <a:ea typeface="+mn-ea"/>
          <a:cs typeface="+mn-cs"/>
        </a:defRPr>
      </a:lvl2pPr>
      <a:lvl3pPr marL="914393" algn="l" defTabSz="457197" rtl="0" eaLnBrk="1" latinLnBrk="0" hangingPunct="1">
        <a:defRPr sz="1800" kern="1200">
          <a:solidFill>
            <a:schemeClr val="tx1"/>
          </a:solidFill>
          <a:latin typeface="+mn-lt"/>
          <a:ea typeface="+mn-ea"/>
          <a:cs typeface="+mn-cs"/>
        </a:defRPr>
      </a:lvl3pPr>
      <a:lvl4pPr marL="1371589" algn="l" defTabSz="457197" rtl="0" eaLnBrk="1" latinLnBrk="0" hangingPunct="1">
        <a:defRPr sz="1800" kern="1200">
          <a:solidFill>
            <a:schemeClr val="tx1"/>
          </a:solidFill>
          <a:latin typeface="+mn-lt"/>
          <a:ea typeface="+mn-ea"/>
          <a:cs typeface="+mn-cs"/>
        </a:defRPr>
      </a:lvl4pPr>
      <a:lvl5pPr marL="1828786" algn="l" defTabSz="457197" rtl="0" eaLnBrk="1" latinLnBrk="0" hangingPunct="1">
        <a:defRPr sz="1800" kern="1200">
          <a:solidFill>
            <a:schemeClr val="tx1"/>
          </a:solidFill>
          <a:latin typeface="+mn-lt"/>
          <a:ea typeface="+mn-ea"/>
          <a:cs typeface="+mn-cs"/>
        </a:defRPr>
      </a:lvl5pPr>
      <a:lvl6pPr marL="2285982" algn="l" defTabSz="457197" rtl="0" eaLnBrk="1" latinLnBrk="0" hangingPunct="1">
        <a:defRPr sz="1800" kern="1200">
          <a:solidFill>
            <a:schemeClr val="tx1"/>
          </a:solidFill>
          <a:latin typeface="+mn-lt"/>
          <a:ea typeface="+mn-ea"/>
          <a:cs typeface="+mn-cs"/>
        </a:defRPr>
      </a:lvl6pPr>
      <a:lvl7pPr marL="2743178" algn="l" defTabSz="457197" rtl="0" eaLnBrk="1" latinLnBrk="0" hangingPunct="1">
        <a:defRPr sz="1800" kern="1200">
          <a:solidFill>
            <a:schemeClr val="tx1"/>
          </a:solidFill>
          <a:latin typeface="+mn-lt"/>
          <a:ea typeface="+mn-ea"/>
          <a:cs typeface="+mn-cs"/>
        </a:defRPr>
      </a:lvl7pPr>
      <a:lvl8pPr marL="3200375" algn="l" defTabSz="457197" rtl="0" eaLnBrk="1" latinLnBrk="0" hangingPunct="1">
        <a:defRPr sz="1800" kern="1200">
          <a:solidFill>
            <a:schemeClr val="tx1"/>
          </a:solidFill>
          <a:latin typeface="+mn-lt"/>
          <a:ea typeface="+mn-ea"/>
          <a:cs typeface="+mn-cs"/>
        </a:defRPr>
      </a:lvl8pPr>
      <a:lvl9pPr marL="3657571" algn="l" defTabSz="45719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2" y="114756"/>
            <a:ext cx="8189151" cy="839566"/>
          </a:xfrm>
          <a:prstGeom prst="rect">
            <a:avLst/>
          </a:prstGeom>
        </p:spPr>
        <p:txBody>
          <a:bodyPr vert="horz" lIns="0" tIns="0" rIns="0" bIns="0" rtlCol="0" anchor="b" anchorCtr="0">
            <a:noAutofit/>
          </a:bodyPr>
          <a:lstStyle/>
          <a:p>
            <a:r>
              <a:rPr lang="nl-NL" dirty="0"/>
              <a:t>Titelstijl van model bewerken</a:t>
            </a:r>
          </a:p>
        </p:txBody>
      </p:sp>
      <p:pic>
        <p:nvPicPr>
          <p:cNvPr id="12" name="Afbeelding 11" descr="NM_LOGO_RGB.png"/>
          <p:cNvPicPr>
            <a:picLocks noChangeAspect="1"/>
          </p:cNvPicPr>
          <p:nvPr/>
        </p:nvPicPr>
        <p:blipFill rotWithShape="1">
          <a:blip r:embed="rId8">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7" name="Afbeelding 6" descr="NM_LOGO_RGB.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344" y="3876027"/>
            <a:ext cx="3640045" cy="1348958"/>
          </a:xfrm>
          <a:prstGeom prst="rect">
            <a:avLst/>
          </a:prstGeom>
        </p:spPr>
      </p:pic>
    </p:spTree>
    <p:extLst>
      <p:ext uri="{BB962C8B-B14F-4D97-AF65-F5344CB8AC3E}">
        <p14:creationId xmlns:p14="http://schemas.microsoft.com/office/powerpoint/2010/main" val="930616931"/>
      </p:ext>
    </p:extLst>
  </p:cSld>
  <p:clrMap bg1="lt1" tx1="dk1" bg2="lt2" tx2="dk2" accent1="accent1" accent2="accent2" accent3="accent3" accent4="accent4" accent5="accent5" accent6="accent6" hlink="hlink" folHlink="folHlink"/>
  <p:sldLayoutIdLst>
    <p:sldLayoutId id="2147483716" r:id="rId1"/>
    <p:sldLayoutId id="2147483799" r:id="rId2"/>
    <p:sldLayoutId id="2147483800" r:id="rId3"/>
    <p:sldLayoutId id="2147483832" r:id="rId4"/>
    <p:sldLayoutId id="2147483833" r:id="rId5"/>
    <p:sldLayoutId id="2147483834" r:id="rId6"/>
  </p:sldLayoutIdLst>
  <p:txStyles>
    <p:titleStyle>
      <a:lvl1pPr algn="l" defTabSz="457197" rtl="0" eaLnBrk="1" latinLnBrk="0" hangingPunct="1">
        <a:spcBef>
          <a:spcPct val="0"/>
        </a:spcBef>
        <a:buNone/>
        <a:defRPr sz="3200" b="1" i="0" kern="1200">
          <a:solidFill>
            <a:schemeClr val="bg1"/>
          </a:solidFill>
          <a:effectLst/>
          <a:latin typeface="+mj-lt"/>
          <a:ea typeface="+mj-ea"/>
          <a:cs typeface="Arial"/>
        </a:defRPr>
      </a:lvl1pPr>
    </p:titleStyle>
    <p:bodyStyle>
      <a:lvl1pPr marL="0" indent="0" algn="l" defTabSz="457197" rtl="0" eaLnBrk="1" latinLnBrk="0" hangingPunct="1">
        <a:lnSpc>
          <a:spcPts val="2400"/>
        </a:lnSpc>
        <a:spcBef>
          <a:spcPts val="0"/>
        </a:spcBef>
        <a:spcAft>
          <a:spcPts val="300"/>
        </a:spcAft>
        <a:buFont typeface="Arial"/>
        <a:buNone/>
        <a:defRPr sz="1800" kern="1200">
          <a:solidFill>
            <a:schemeClr val="bg1"/>
          </a:solidFill>
          <a:latin typeface="+mn-lt"/>
          <a:ea typeface="+mn-ea"/>
          <a:cs typeface="+mn-cs"/>
        </a:defRPr>
      </a:lvl1pPr>
      <a:lvl2pPr marL="360363" indent="-360363" algn="l" defTabSz="457197" rtl="0" eaLnBrk="1" latinLnBrk="0" hangingPunct="1">
        <a:lnSpc>
          <a:spcPts val="2400"/>
        </a:lnSpc>
        <a:spcBef>
          <a:spcPts val="0"/>
        </a:spcBef>
        <a:spcAft>
          <a:spcPts val="300"/>
        </a:spcAft>
        <a:buFont typeface="+mj-lt"/>
        <a:buAutoNum type="arabicPeriod"/>
        <a:defRPr sz="1800" kern="1200">
          <a:solidFill>
            <a:schemeClr val="bg1"/>
          </a:solidFill>
          <a:latin typeface="+mn-lt"/>
          <a:ea typeface="+mn-ea"/>
          <a:cs typeface="+mn-cs"/>
        </a:defRPr>
      </a:lvl2pPr>
      <a:lvl3pPr marL="719138" indent="-358775" algn="l" defTabSz="457197" rtl="0" eaLnBrk="1" latinLnBrk="0" hangingPunct="1">
        <a:lnSpc>
          <a:spcPts val="1800"/>
        </a:lnSpc>
        <a:spcBef>
          <a:spcPts val="0"/>
        </a:spcBef>
        <a:spcAft>
          <a:spcPts val="300"/>
        </a:spcAft>
        <a:buFont typeface="Arial"/>
        <a:buChar char="•"/>
        <a:defRPr sz="1500" kern="1200">
          <a:solidFill>
            <a:srgbClr val="FFFFFF"/>
          </a:solidFill>
          <a:latin typeface="+mn-lt"/>
          <a:ea typeface="+mn-ea"/>
          <a:cs typeface="+mn-cs"/>
        </a:defRPr>
      </a:lvl3pPr>
      <a:lvl4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4pPr>
      <a:lvl5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5pPr>
      <a:lvl6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6pPr>
      <a:lvl7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7pPr>
      <a:lvl8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8pPr>
      <a:lvl9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9pPr>
    </p:bodyStyle>
    <p:otherStyle>
      <a:defPPr>
        <a:defRPr lang="nl-NL"/>
      </a:defPPr>
      <a:lvl1pPr marL="0" algn="l" defTabSz="457197" rtl="0" eaLnBrk="1" latinLnBrk="0" hangingPunct="1">
        <a:defRPr sz="1800" kern="1200">
          <a:solidFill>
            <a:schemeClr val="tx1"/>
          </a:solidFill>
          <a:latin typeface="+mn-lt"/>
          <a:ea typeface="+mn-ea"/>
          <a:cs typeface="+mn-cs"/>
        </a:defRPr>
      </a:lvl1pPr>
      <a:lvl2pPr marL="457197" algn="l" defTabSz="457197" rtl="0" eaLnBrk="1" latinLnBrk="0" hangingPunct="1">
        <a:defRPr sz="1800" kern="1200">
          <a:solidFill>
            <a:schemeClr val="tx1"/>
          </a:solidFill>
          <a:latin typeface="+mn-lt"/>
          <a:ea typeface="+mn-ea"/>
          <a:cs typeface="+mn-cs"/>
        </a:defRPr>
      </a:lvl2pPr>
      <a:lvl3pPr marL="914393" algn="l" defTabSz="457197" rtl="0" eaLnBrk="1" latinLnBrk="0" hangingPunct="1">
        <a:defRPr sz="1800" kern="1200">
          <a:solidFill>
            <a:schemeClr val="tx1"/>
          </a:solidFill>
          <a:latin typeface="+mn-lt"/>
          <a:ea typeface="+mn-ea"/>
          <a:cs typeface="+mn-cs"/>
        </a:defRPr>
      </a:lvl3pPr>
      <a:lvl4pPr marL="1371589" algn="l" defTabSz="457197" rtl="0" eaLnBrk="1" latinLnBrk="0" hangingPunct="1">
        <a:defRPr sz="1800" kern="1200">
          <a:solidFill>
            <a:schemeClr val="tx1"/>
          </a:solidFill>
          <a:latin typeface="+mn-lt"/>
          <a:ea typeface="+mn-ea"/>
          <a:cs typeface="+mn-cs"/>
        </a:defRPr>
      </a:lvl4pPr>
      <a:lvl5pPr marL="1828786" algn="l" defTabSz="457197" rtl="0" eaLnBrk="1" latinLnBrk="0" hangingPunct="1">
        <a:defRPr sz="1800" kern="1200">
          <a:solidFill>
            <a:schemeClr val="tx1"/>
          </a:solidFill>
          <a:latin typeface="+mn-lt"/>
          <a:ea typeface="+mn-ea"/>
          <a:cs typeface="+mn-cs"/>
        </a:defRPr>
      </a:lvl5pPr>
      <a:lvl6pPr marL="2285982" algn="l" defTabSz="457197" rtl="0" eaLnBrk="1" latinLnBrk="0" hangingPunct="1">
        <a:defRPr sz="1800" kern="1200">
          <a:solidFill>
            <a:schemeClr val="tx1"/>
          </a:solidFill>
          <a:latin typeface="+mn-lt"/>
          <a:ea typeface="+mn-ea"/>
          <a:cs typeface="+mn-cs"/>
        </a:defRPr>
      </a:lvl6pPr>
      <a:lvl7pPr marL="2743178" algn="l" defTabSz="457197" rtl="0" eaLnBrk="1" latinLnBrk="0" hangingPunct="1">
        <a:defRPr sz="1800" kern="1200">
          <a:solidFill>
            <a:schemeClr val="tx1"/>
          </a:solidFill>
          <a:latin typeface="+mn-lt"/>
          <a:ea typeface="+mn-ea"/>
          <a:cs typeface="+mn-cs"/>
        </a:defRPr>
      </a:lvl7pPr>
      <a:lvl8pPr marL="3200375" algn="l" defTabSz="457197" rtl="0" eaLnBrk="1" latinLnBrk="0" hangingPunct="1">
        <a:defRPr sz="1800" kern="1200">
          <a:solidFill>
            <a:schemeClr val="tx1"/>
          </a:solidFill>
          <a:latin typeface="+mn-lt"/>
          <a:ea typeface="+mn-ea"/>
          <a:cs typeface="+mn-cs"/>
        </a:defRPr>
      </a:lvl8pPr>
      <a:lvl9pPr marL="3657571" algn="l" defTabSz="45719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2" y="114756"/>
            <a:ext cx="8189151" cy="839566"/>
          </a:xfrm>
          <a:prstGeom prst="rect">
            <a:avLst/>
          </a:prstGeom>
        </p:spPr>
        <p:txBody>
          <a:bodyPr vert="horz" lIns="0" tIns="0" rIns="0" bIns="0" rtlCol="0" anchor="b" anchorCtr="0">
            <a:noAutofit/>
          </a:bodyPr>
          <a:lstStyle/>
          <a:p>
            <a:r>
              <a:rPr lang="nl-NL" dirty="0"/>
              <a:t>Titelstijl van model bewerken</a:t>
            </a:r>
          </a:p>
        </p:txBody>
      </p:sp>
      <p:sp>
        <p:nvSpPr>
          <p:cNvPr id="3" name="Tijdelijke aanduiding voor tekst 2"/>
          <p:cNvSpPr>
            <a:spLocks noGrp="1"/>
          </p:cNvSpPr>
          <p:nvPr>
            <p:ph type="body" idx="1"/>
          </p:nvPr>
        </p:nvSpPr>
        <p:spPr>
          <a:xfrm>
            <a:off x="518400" y="2959200"/>
            <a:ext cx="8185150" cy="1224000"/>
          </a:xfrm>
          <a:prstGeom prst="rect">
            <a:avLst/>
          </a:prstGeom>
          <a:solidFill>
            <a:schemeClr val="tx2">
              <a:alpha val="80000"/>
            </a:schemeClr>
          </a:solidFill>
          <a:ln>
            <a:noFill/>
          </a:ln>
        </p:spPr>
        <p:txBody>
          <a:bodyPr vert="horz" wrap="square" lIns="251998" tIns="0" rIns="252000" bIns="108000" rtlCol="0" anchor="ctr" anchorCtr="0">
            <a:noAutofit/>
          </a:bodyPr>
          <a:lstStyle/>
          <a:p>
            <a:pPr lvl="0"/>
            <a:r>
              <a:rPr lang="nl-NL" dirty="0"/>
              <a:t>Klik om de tekststijl van het model te bewerken</a:t>
            </a:r>
          </a:p>
          <a:p>
            <a:pPr lvl="1"/>
            <a:r>
              <a:rPr lang="nl-NL" dirty="0"/>
              <a:t>Tweede niveau</a:t>
            </a:r>
          </a:p>
          <a:p>
            <a:pPr lvl="2"/>
            <a:r>
              <a:rPr lang="nl-NL" dirty="0"/>
              <a:t>Derde niveau</a:t>
            </a:r>
          </a:p>
        </p:txBody>
      </p:sp>
      <p:pic>
        <p:nvPicPr>
          <p:cNvPr id="12" name="Afbeelding 11" descr="NM_LOGO_RGB.png"/>
          <p:cNvPicPr>
            <a:picLocks noChangeAspect="1"/>
          </p:cNvPicPr>
          <p:nvPr/>
        </p:nvPicPr>
        <p:blipFill rotWithShape="1">
          <a:blip r:embed="rId7">
            <a:extLst>
              <a:ext uri="{28A0092B-C50C-407E-A947-70E740481C1C}">
                <a14:useLocalDpi xmlns:a14="http://schemas.microsoft.com/office/drawing/2010/main" val="0"/>
              </a:ext>
            </a:extLst>
          </a:blip>
          <a:srcRect l="-2513" t="23193" r="2513" b="6139"/>
          <a:stretch/>
        </p:blipFill>
        <p:spPr>
          <a:xfrm>
            <a:off x="20056" y="4194000"/>
            <a:ext cx="3640045" cy="954000"/>
          </a:xfrm>
          <a:prstGeom prst="rect">
            <a:avLst/>
          </a:prstGeom>
        </p:spPr>
      </p:pic>
      <p:pic>
        <p:nvPicPr>
          <p:cNvPr id="7" name="Afbeelding 6" descr="NM_LOGO_RGB.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1344" y="3876027"/>
            <a:ext cx="3640045" cy="1348958"/>
          </a:xfrm>
          <a:prstGeom prst="rect">
            <a:avLst/>
          </a:prstGeom>
        </p:spPr>
      </p:pic>
    </p:spTree>
    <p:extLst>
      <p:ext uri="{BB962C8B-B14F-4D97-AF65-F5344CB8AC3E}">
        <p14:creationId xmlns:p14="http://schemas.microsoft.com/office/powerpoint/2010/main" val="414570672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Lst>
  <p:txStyles>
    <p:titleStyle>
      <a:lvl1pPr algn="l" defTabSz="457197" rtl="0" eaLnBrk="1" latinLnBrk="0" hangingPunct="1">
        <a:spcBef>
          <a:spcPct val="0"/>
        </a:spcBef>
        <a:buNone/>
        <a:defRPr sz="3200" b="1" i="0" kern="1200">
          <a:solidFill>
            <a:schemeClr val="bg1"/>
          </a:solidFill>
          <a:effectLst/>
          <a:latin typeface="+mj-lt"/>
          <a:ea typeface="+mj-ea"/>
          <a:cs typeface="Arial"/>
        </a:defRPr>
      </a:lvl1pPr>
    </p:titleStyle>
    <p:bodyStyle>
      <a:lvl1pPr marL="0" indent="0" algn="l" defTabSz="457197" rtl="0" eaLnBrk="1" latinLnBrk="0" hangingPunct="1">
        <a:lnSpc>
          <a:spcPts val="2400"/>
        </a:lnSpc>
        <a:spcBef>
          <a:spcPts val="0"/>
        </a:spcBef>
        <a:spcAft>
          <a:spcPts val="300"/>
        </a:spcAft>
        <a:buFont typeface="Arial"/>
        <a:buNone/>
        <a:defRPr sz="1800" kern="1200">
          <a:solidFill>
            <a:schemeClr val="bg1"/>
          </a:solidFill>
          <a:latin typeface="+mn-lt"/>
          <a:ea typeface="+mn-ea"/>
          <a:cs typeface="+mn-cs"/>
        </a:defRPr>
      </a:lvl1pPr>
      <a:lvl2pPr marL="360363" indent="-360363" algn="l" defTabSz="457197" rtl="0" eaLnBrk="1" latinLnBrk="0" hangingPunct="1">
        <a:lnSpc>
          <a:spcPts val="2400"/>
        </a:lnSpc>
        <a:spcBef>
          <a:spcPts val="0"/>
        </a:spcBef>
        <a:spcAft>
          <a:spcPts val="300"/>
        </a:spcAft>
        <a:buFont typeface="+mj-lt"/>
        <a:buAutoNum type="arabicPeriod"/>
        <a:defRPr sz="1800" kern="1200">
          <a:solidFill>
            <a:schemeClr val="bg1"/>
          </a:solidFill>
          <a:latin typeface="+mn-lt"/>
          <a:ea typeface="+mn-ea"/>
          <a:cs typeface="+mn-cs"/>
        </a:defRPr>
      </a:lvl2pPr>
      <a:lvl3pPr marL="719138" indent="-358775" algn="l" defTabSz="457197" rtl="0" eaLnBrk="1" latinLnBrk="0" hangingPunct="1">
        <a:lnSpc>
          <a:spcPts val="1800"/>
        </a:lnSpc>
        <a:spcBef>
          <a:spcPts val="0"/>
        </a:spcBef>
        <a:spcAft>
          <a:spcPts val="300"/>
        </a:spcAft>
        <a:buFont typeface="Arial"/>
        <a:buChar char="•"/>
        <a:defRPr sz="1500" kern="1200">
          <a:solidFill>
            <a:srgbClr val="FFFFFF"/>
          </a:solidFill>
          <a:latin typeface="+mn-lt"/>
          <a:ea typeface="+mn-ea"/>
          <a:cs typeface="+mn-cs"/>
        </a:defRPr>
      </a:lvl3pPr>
      <a:lvl4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4pPr>
      <a:lvl5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5pPr>
      <a:lvl6pPr marL="539996" indent="-179999" algn="l" defTabSz="457197" rtl="0" eaLnBrk="1" latinLnBrk="0" hangingPunct="1">
        <a:lnSpc>
          <a:spcPts val="1600"/>
        </a:lnSpc>
        <a:spcBef>
          <a:spcPts val="0"/>
        </a:spcBef>
        <a:spcAft>
          <a:spcPts val="300"/>
        </a:spcAft>
        <a:buFont typeface="Lucida Grande"/>
        <a:buChar char="-"/>
        <a:defRPr sz="1200" kern="1200" baseline="0">
          <a:solidFill>
            <a:srgbClr val="FFFFFF"/>
          </a:solidFill>
          <a:latin typeface="+mn-lt"/>
          <a:ea typeface="+mn-ea"/>
          <a:cs typeface="+mn-cs"/>
        </a:defRPr>
      </a:lvl6pPr>
      <a:lvl7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7pPr>
      <a:lvl8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8pPr>
      <a:lvl9pPr marL="539996" indent="-179999" algn="l" defTabSz="457197" rtl="0" eaLnBrk="1" latinLnBrk="0" hangingPunct="1">
        <a:lnSpc>
          <a:spcPts val="1600"/>
        </a:lnSpc>
        <a:spcBef>
          <a:spcPts val="0"/>
        </a:spcBef>
        <a:spcAft>
          <a:spcPts val="300"/>
        </a:spcAft>
        <a:buFont typeface="Lucida Grande"/>
        <a:buChar char="-"/>
        <a:defRPr sz="1200" kern="1200">
          <a:solidFill>
            <a:srgbClr val="FFFFFF"/>
          </a:solidFill>
          <a:latin typeface="+mn-lt"/>
          <a:ea typeface="+mn-ea"/>
          <a:cs typeface="+mn-cs"/>
        </a:defRPr>
      </a:lvl9pPr>
    </p:bodyStyle>
    <p:otherStyle>
      <a:defPPr>
        <a:defRPr lang="nl-NL"/>
      </a:defPPr>
      <a:lvl1pPr marL="0" algn="l" defTabSz="457197" rtl="0" eaLnBrk="1" latinLnBrk="0" hangingPunct="1">
        <a:defRPr sz="1800" kern="1200">
          <a:solidFill>
            <a:schemeClr val="tx1"/>
          </a:solidFill>
          <a:latin typeface="+mn-lt"/>
          <a:ea typeface="+mn-ea"/>
          <a:cs typeface="+mn-cs"/>
        </a:defRPr>
      </a:lvl1pPr>
      <a:lvl2pPr marL="457197" algn="l" defTabSz="457197" rtl="0" eaLnBrk="1" latinLnBrk="0" hangingPunct="1">
        <a:defRPr sz="1800" kern="1200">
          <a:solidFill>
            <a:schemeClr val="tx1"/>
          </a:solidFill>
          <a:latin typeface="+mn-lt"/>
          <a:ea typeface="+mn-ea"/>
          <a:cs typeface="+mn-cs"/>
        </a:defRPr>
      </a:lvl2pPr>
      <a:lvl3pPr marL="914393" algn="l" defTabSz="457197" rtl="0" eaLnBrk="1" latinLnBrk="0" hangingPunct="1">
        <a:defRPr sz="1800" kern="1200">
          <a:solidFill>
            <a:schemeClr val="tx1"/>
          </a:solidFill>
          <a:latin typeface="+mn-lt"/>
          <a:ea typeface="+mn-ea"/>
          <a:cs typeface="+mn-cs"/>
        </a:defRPr>
      </a:lvl3pPr>
      <a:lvl4pPr marL="1371589" algn="l" defTabSz="457197" rtl="0" eaLnBrk="1" latinLnBrk="0" hangingPunct="1">
        <a:defRPr sz="1800" kern="1200">
          <a:solidFill>
            <a:schemeClr val="tx1"/>
          </a:solidFill>
          <a:latin typeface="+mn-lt"/>
          <a:ea typeface="+mn-ea"/>
          <a:cs typeface="+mn-cs"/>
        </a:defRPr>
      </a:lvl4pPr>
      <a:lvl5pPr marL="1828786" algn="l" defTabSz="457197" rtl="0" eaLnBrk="1" latinLnBrk="0" hangingPunct="1">
        <a:defRPr sz="1800" kern="1200">
          <a:solidFill>
            <a:schemeClr val="tx1"/>
          </a:solidFill>
          <a:latin typeface="+mn-lt"/>
          <a:ea typeface="+mn-ea"/>
          <a:cs typeface="+mn-cs"/>
        </a:defRPr>
      </a:lvl5pPr>
      <a:lvl6pPr marL="2285982" algn="l" defTabSz="457197" rtl="0" eaLnBrk="1" latinLnBrk="0" hangingPunct="1">
        <a:defRPr sz="1800" kern="1200">
          <a:solidFill>
            <a:schemeClr val="tx1"/>
          </a:solidFill>
          <a:latin typeface="+mn-lt"/>
          <a:ea typeface="+mn-ea"/>
          <a:cs typeface="+mn-cs"/>
        </a:defRPr>
      </a:lvl6pPr>
      <a:lvl7pPr marL="2743178" algn="l" defTabSz="457197" rtl="0" eaLnBrk="1" latinLnBrk="0" hangingPunct="1">
        <a:defRPr sz="1800" kern="1200">
          <a:solidFill>
            <a:schemeClr val="tx1"/>
          </a:solidFill>
          <a:latin typeface="+mn-lt"/>
          <a:ea typeface="+mn-ea"/>
          <a:cs typeface="+mn-cs"/>
        </a:defRPr>
      </a:lvl7pPr>
      <a:lvl8pPr marL="3200375" algn="l" defTabSz="457197" rtl="0" eaLnBrk="1" latinLnBrk="0" hangingPunct="1">
        <a:defRPr sz="1800" kern="1200">
          <a:solidFill>
            <a:schemeClr val="tx1"/>
          </a:solidFill>
          <a:latin typeface="+mn-lt"/>
          <a:ea typeface="+mn-ea"/>
          <a:cs typeface="+mn-cs"/>
        </a:defRPr>
      </a:lvl8pPr>
      <a:lvl9pPr marL="3657571" algn="l" defTabSz="45719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fbeelding 11" descr="Afbeelding 11"/>
          <p:cNvPicPr>
            <a:picLocks noChangeAspect="1"/>
          </p:cNvPicPr>
          <p:nvPr/>
        </p:nvPicPr>
        <p:blipFill>
          <a:blip r:embed="rId20">
            <a:extLst/>
          </a:blip>
          <a:srcRect t="23193" r="2513" b="6139"/>
          <a:stretch>
            <a:fillRect/>
          </a:stretch>
        </p:blipFill>
        <p:spPr>
          <a:xfrm>
            <a:off x="111530" y="4193999"/>
            <a:ext cx="3548571" cy="954001"/>
          </a:xfrm>
          <a:prstGeom prst="rect">
            <a:avLst/>
          </a:prstGeom>
          <a:ln w="12700">
            <a:miter lim="400000"/>
          </a:ln>
        </p:spPr>
      </p:pic>
      <p:pic>
        <p:nvPicPr>
          <p:cNvPr id="3" name="Afbeelding 6" descr="Afbeelding 6"/>
          <p:cNvPicPr>
            <a:picLocks noChangeAspect="1"/>
          </p:cNvPicPr>
          <p:nvPr/>
        </p:nvPicPr>
        <p:blipFill>
          <a:blip r:embed="rId20">
            <a:extLst/>
          </a:blip>
          <a:stretch>
            <a:fillRect/>
          </a:stretch>
        </p:blipFill>
        <p:spPr>
          <a:xfrm>
            <a:off x="111344" y="3876026"/>
            <a:ext cx="3640045" cy="1348959"/>
          </a:xfrm>
          <a:prstGeom prst="rect">
            <a:avLst/>
          </a:prstGeom>
          <a:ln w="12700">
            <a:miter lim="400000"/>
          </a:ln>
        </p:spPr>
      </p:pic>
      <p:sp>
        <p:nvSpPr>
          <p:cNvPr id="4" name="Titeltekst"/>
          <p:cNvSpPr txBox="1">
            <a:spLocks noGrp="1"/>
          </p:cNvSpPr>
          <p:nvPr>
            <p:ph type="title"/>
          </p:nvPr>
        </p:nvSpPr>
        <p:spPr>
          <a:xfrm>
            <a:off x="522002" y="114756"/>
            <a:ext cx="8189152" cy="8395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r>
              <a:t>Titeltekst</a:t>
            </a:r>
          </a:p>
        </p:txBody>
      </p:sp>
      <p:pic>
        <p:nvPicPr>
          <p:cNvPr id="5" name="Afbeelding 6" descr="Afbeelding 6"/>
          <p:cNvPicPr>
            <a:picLocks noChangeAspect="1"/>
          </p:cNvPicPr>
          <p:nvPr/>
        </p:nvPicPr>
        <p:blipFill>
          <a:blip r:embed="rId20">
            <a:extLst/>
          </a:blip>
          <a:srcRect t="23193" r="2513" b="6139"/>
          <a:stretch>
            <a:fillRect/>
          </a:stretch>
        </p:blipFill>
        <p:spPr>
          <a:xfrm>
            <a:off x="111530" y="4193999"/>
            <a:ext cx="3548571" cy="954001"/>
          </a:xfrm>
          <a:prstGeom prst="rect">
            <a:avLst/>
          </a:prstGeom>
          <a:ln w="12700">
            <a:miter lim="400000"/>
          </a:ln>
        </p:spPr>
      </p:pic>
      <p:grpSp>
        <p:nvGrpSpPr>
          <p:cNvPr id="8" name="Afbeelding 4"/>
          <p:cNvGrpSpPr/>
          <p:nvPr/>
        </p:nvGrpSpPr>
        <p:grpSpPr>
          <a:xfrm>
            <a:off x="522002" y="1044000"/>
            <a:ext cx="1600961" cy="1223087"/>
            <a:chOff x="0" y="0"/>
            <a:chExt cx="1600960" cy="1223086"/>
          </a:xfrm>
        </p:grpSpPr>
        <p:sp>
          <p:nvSpPr>
            <p:cNvPr id="6" name="Rechthoek"/>
            <p:cNvSpPr/>
            <p:nvPr/>
          </p:nvSpPr>
          <p:spPr>
            <a:xfrm>
              <a:off x="0" y="0"/>
              <a:ext cx="1600961" cy="1223087"/>
            </a:xfrm>
            <a:prstGeom prst="rect">
              <a:avLst/>
            </a:prstGeom>
            <a:solidFill>
              <a:srgbClr val="FFD500"/>
            </a:solidFill>
            <a:ln w="12700" cap="flat">
              <a:noFill/>
              <a:miter lim="400000"/>
            </a:ln>
            <a:effectLst/>
          </p:spPr>
          <p:txBody>
            <a:bodyPr wrap="square" lIns="45719" tIns="45719" rIns="45719" bIns="45719" numCol="1" anchor="ctr">
              <a:noAutofit/>
            </a:bodyPr>
            <a:lstStyle/>
            <a:p>
              <a:pPr defTabSz="408207" hangingPunct="0"/>
              <a:endParaRPr kern="0">
                <a:solidFill>
                  <a:srgbClr val="000000"/>
                </a:solidFill>
                <a:sym typeface="Calibri"/>
              </a:endParaRPr>
            </a:p>
          </p:txBody>
        </p:sp>
        <p:pic>
          <p:nvPicPr>
            <p:cNvPr id="7" name="image2.png" descr="image2.png"/>
            <p:cNvPicPr>
              <a:picLocks noChangeAspect="1"/>
            </p:cNvPicPr>
            <p:nvPr/>
          </p:nvPicPr>
          <p:blipFill>
            <a:blip r:embed="rId21">
              <a:extLst/>
            </a:blip>
            <a:stretch>
              <a:fillRect/>
            </a:stretch>
          </p:blipFill>
          <p:spPr>
            <a:xfrm>
              <a:off x="0" y="0"/>
              <a:ext cx="1600961" cy="1223087"/>
            </a:xfrm>
            <a:prstGeom prst="rect">
              <a:avLst/>
            </a:prstGeom>
            <a:ln w="12700" cap="flat">
              <a:noFill/>
              <a:miter lim="400000"/>
            </a:ln>
            <a:effectLst/>
          </p:spPr>
        </p:pic>
      </p:grpSp>
      <p:sp>
        <p:nvSpPr>
          <p:cNvPr id="9" name="Hoofdtekst - niveau één…"/>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 name="Dianumm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pPr defTabSz="408207" hangingPunct="0"/>
            <a:fld id="{86CB4B4D-7CA3-9044-876B-883B54F8677D}" type="slidenum">
              <a:rPr kern="0">
                <a:solidFill>
                  <a:srgbClr val="000000"/>
                </a:solidFill>
                <a:sym typeface="Calibri"/>
              </a:rPr>
              <a:pPr defTabSz="408207" hangingPunct="0"/>
              <a:t>‹nr.›</a:t>
            </a:fld>
            <a:endParaRPr kern="0">
              <a:solidFill>
                <a:srgbClr val="000000"/>
              </a:solidFill>
              <a:sym typeface="Calibri"/>
            </a:endParaRPr>
          </a:p>
        </p:txBody>
      </p:sp>
    </p:spTree>
    <p:extLst>
      <p:ext uri="{BB962C8B-B14F-4D97-AF65-F5344CB8AC3E}">
        <p14:creationId xmlns:p14="http://schemas.microsoft.com/office/powerpoint/2010/main" val="68066127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Lst>
  <p:transition spd="med"/>
  <p:txStyles>
    <p:titleStyle>
      <a:lvl1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1pPr>
      <a:lvl2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2pPr>
      <a:lvl3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3pPr>
      <a:lvl4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4pPr>
      <a:lvl5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5pPr>
      <a:lvl6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6pPr>
      <a:lvl7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7pPr>
      <a:lvl8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8pPr>
      <a:lvl9pPr marL="0" marR="0" indent="0" algn="l" defTabSz="457196"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n-lt"/>
          <a:ea typeface="+mn-ea"/>
          <a:cs typeface="+mn-cs"/>
          <a:sym typeface="Calibri"/>
        </a:defRPr>
      </a:lvl9pPr>
    </p:titleStyle>
    <p:bodyStyle>
      <a:lvl1pPr marL="0" marR="0" indent="0" algn="l" defTabSz="457196" rtl="0" latinLnBrk="0">
        <a:lnSpc>
          <a:spcPts val="2400"/>
        </a:lnSpc>
        <a:spcBef>
          <a:spcPts val="300"/>
        </a:spcBef>
        <a:spcAft>
          <a:spcPts val="0"/>
        </a:spcAft>
        <a:buClrTx/>
        <a:buSzTx/>
        <a:buFontTx/>
        <a:buNone/>
        <a:tabLst/>
        <a:defRPr sz="1800" b="0" i="0" u="none" strike="noStrike" cap="none" spc="0" baseline="0">
          <a:ln>
            <a:noFill/>
          </a:ln>
          <a:solidFill>
            <a:srgbClr val="FFFFFF"/>
          </a:solidFill>
          <a:uFillTx/>
          <a:latin typeface="+mn-lt"/>
          <a:ea typeface="+mn-ea"/>
          <a:cs typeface="+mn-cs"/>
          <a:sym typeface="Calibri"/>
        </a:defRPr>
      </a:lvl1pPr>
      <a:lvl2pPr marL="360363" marR="0" indent="-360363" algn="l" defTabSz="457196" rtl="0" latinLnBrk="0">
        <a:lnSpc>
          <a:spcPts val="2400"/>
        </a:lnSpc>
        <a:spcBef>
          <a:spcPts val="300"/>
        </a:spcBef>
        <a:spcAft>
          <a:spcPts val="0"/>
        </a:spcAft>
        <a:buClrTx/>
        <a:buSzPct val="100000"/>
        <a:buFontTx/>
        <a:buAutoNum type="arabicPeriod"/>
        <a:tabLst/>
        <a:defRPr sz="1800" b="0" i="0" u="none" strike="noStrike" cap="none" spc="0" baseline="0">
          <a:ln>
            <a:noFill/>
          </a:ln>
          <a:solidFill>
            <a:srgbClr val="FFFFFF"/>
          </a:solidFill>
          <a:uFillTx/>
          <a:latin typeface="+mn-lt"/>
          <a:ea typeface="+mn-ea"/>
          <a:cs typeface="+mn-cs"/>
          <a:sym typeface="Calibri"/>
        </a:defRPr>
      </a:lvl2pPr>
      <a:lvl3pPr marL="790893" marR="0" indent="-430530" algn="l" defTabSz="457196" rtl="0" latinLnBrk="0">
        <a:lnSpc>
          <a:spcPts val="2400"/>
        </a:lnSpc>
        <a:spcBef>
          <a:spcPts val="300"/>
        </a:spcBef>
        <a:spcAft>
          <a:spcPts val="0"/>
        </a:spcAft>
        <a:buClrTx/>
        <a:buSzPct val="100000"/>
        <a:buFontTx/>
        <a:buChar char="•"/>
        <a:tabLst/>
        <a:defRPr sz="1800" b="0" i="0" u="none" strike="noStrike" cap="none" spc="0" baseline="0">
          <a:ln>
            <a:noFill/>
          </a:ln>
          <a:solidFill>
            <a:srgbClr val="FFFFFF"/>
          </a:solidFill>
          <a:uFillTx/>
          <a:latin typeface="+mn-lt"/>
          <a:ea typeface="+mn-ea"/>
          <a:cs typeface="+mn-cs"/>
          <a:sym typeface="Calibri"/>
        </a:defRPr>
      </a:lvl3pPr>
      <a:lvl4pPr marL="629995" marR="0" indent="-269998" algn="l" defTabSz="457196" rtl="0" latinLnBrk="0">
        <a:lnSpc>
          <a:spcPts val="2400"/>
        </a:lnSpc>
        <a:spcBef>
          <a:spcPts val="300"/>
        </a:spcBef>
        <a:spcAft>
          <a:spcPts val="0"/>
        </a:spcAft>
        <a:buClrTx/>
        <a:buSzPct val="100000"/>
        <a:buFontTx/>
        <a:buChar char="-"/>
        <a:tabLst/>
        <a:defRPr sz="1800" b="0" i="0" u="none" strike="noStrike" cap="none" spc="0" baseline="0">
          <a:ln>
            <a:noFill/>
          </a:ln>
          <a:solidFill>
            <a:srgbClr val="FFFFFF"/>
          </a:solidFill>
          <a:uFillTx/>
          <a:latin typeface="+mn-lt"/>
          <a:ea typeface="+mn-ea"/>
          <a:cs typeface="+mn-cs"/>
          <a:sym typeface="Calibri"/>
        </a:defRPr>
      </a:lvl4pPr>
      <a:lvl5pPr marL="629995" marR="0" indent="-269998" algn="l" defTabSz="457196" rtl="0" latinLnBrk="0">
        <a:lnSpc>
          <a:spcPts val="2400"/>
        </a:lnSpc>
        <a:spcBef>
          <a:spcPts val="300"/>
        </a:spcBef>
        <a:spcAft>
          <a:spcPts val="0"/>
        </a:spcAft>
        <a:buClrTx/>
        <a:buSzPct val="100000"/>
        <a:buFontTx/>
        <a:buChar char="-"/>
        <a:tabLst/>
        <a:defRPr sz="1800" b="0" i="0" u="none" strike="noStrike" cap="none" spc="0" baseline="0">
          <a:ln>
            <a:noFill/>
          </a:ln>
          <a:solidFill>
            <a:srgbClr val="FFFFFF"/>
          </a:solidFill>
          <a:uFillTx/>
          <a:latin typeface="+mn-lt"/>
          <a:ea typeface="+mn-ea"/>
          <a:cs typeface="+mn-cs"/>
          <a:sym typeface="Calibri"/>
        </a:defRPr>
      </a:lvl5pPr>
      <a:lvl6pPr marL="629995" marR="0" indent="-269998" algn="l" defTabSz="457196" rtl="0" latinLnBrk="0">
        <a:lnSpc>
          <a:spcPts val="2400"/>
        </a:lnSpc>
        <a:spcBef>
          <a:spcPts val="300"/>
        </a:spcBef>
        <a:spcAft>
          <a:spcPts val="0"/>
        </a:spcAft>
        <a:buClrTx/>
        <a:buSzPct val="100000"/>
        <a:buFontTx/>
        <a:buChar char="-"/>
        <a:tabLst/>
        <a:defRPr sz="1800" b="0" i="0" u="none" strike="noStrike" cap="none" spc="0" baseline="0">
          <a:ln>
            <a:noFill/>
          </a:ln>
          <a:solidFill>
            <a:srgbClr val="FFFFFF"/>
          </a:solidFill>
          <a:uFillTx/>
          <a:latin typeface="+mn-lt"/>
          <a:ea typeface="+mn-ea"/>
          <a:cs typeface="+mn-cs"/>
          <a:sym typeface="Calibri"/>
        </a:defRPr>
      </a:lvl6pPr>
      <a:lvl7pPr marL="629995" marR="0" indent="-269998" algn="l" defTabSz="457196" rtl="0" latinLnBrk="0">
        <a:lnSpc>
          <a:spcPts val="2400"/>
        </a:lnSpc>
        <a:spcBef>
          <a:spcPts val="300"/>
        </a:spcBef>
        <a:spcAft>
          <a:spcPts val="0"/>
        </a:spcAft>
        <a:buClrTx/>
        <a:buSzPct val="100000"/>
        <a:buFontTx/>
        <a:buChar char="-"/>
        <a:tabLst/>
        <a:defRPr sz="1800" b="0" i="0" u="none" strike="noStrike" cap="none" spc="0" baseline="0">
          <a:ln>
            <a:noFill/>
          </a:ln>
          <a:solidFill>
            <a:srgbClr val="FFFFFF"/>
          </a:solidFill>
          <a:uFillTx/>
          <a:latin typeface="+mn-lt"/>
          <a:ea typeface="+mn-ea"/>
          <a:cs typeface="+mn-cs"/>
          <a:sym typeface="Calibri"/>
        </a:defRPr>
      </a:lvl7pPr>
      <a:lvl8pPr marL="629995" marR="0" indent="-269998" algn="l" defTabSz="457196" rtl="0" latinLnBrk="0">
        <a:lnSpc>
          <a:spcPts val="2400"/>
        </a:lnSpc>
        <a:spcBef>
          <a:spcPts val="300"/>
        </a:spcBef>
        <a:spcAft>
          <a:spcPts val="0"/>
        </a:spcAft>
        <a:buClrTx/>
        <a:buSzPct val="100000"/>
        <a:buFontTx/>
        <a:buChar char="-"/>
        <a:tabLst/>
        <a:defRPr sz="1800" b="0" i="0" u="none" strike="noStrike" cap="none" spc="0" baseline="0">
          <a:ln>
            <a:noFill/>
          </a:ln>
          <a:solidFill>
            <a:srgbClr val="FFFFFF"/>
          </a:solidFill>
          <a:uFillTx/>
          <a:latin typeface="+mn-lt"/>
          <a:ea typeface="+mn-ea"/>
          <a:cs typeface="+mn-cs"/>
          <a:sym typeface="Calibri"/>
        </a:defRPr>
      </a:lvl8pPr>
      <a:lvl9pPr marL="629995" marR="0" indent="-269998" algn="l" defTabSz="457196" rtl="0" latinLnBrk="0">
        <a:lnSpc>
          <a:spcPts val="2400"/>
        </a:lnSpc>
        <a:spcBef>
          <a:spcPts val="300"/>
        </a:spcBef>
        <a:spcAft>
          <a:spcPts val="0"/>
        </a:spcAft>
        <a:buClrTx/>
        <a:buSzPct val="100000"/>
        <a:buFontTx/>
        <a:buChar char="-"/>
        <a:tabLst/>
        <a:defRPr sz="1800" b="0" i="0" u="none" strike="noStrike" cap="none" spc="0" baseline="0">
          <a:ln>
            <a:noFill/>
          </a:ln>
          <a:solidFill>
            <a:srgbClr val="FFFFFF"/>
          </a:solidFill>
          <a:uFillTx/>
          <a:latin typeface="+mn-lt"/>
          <a:ea typeface="+mn-ea"/>
          <a:cs typeface="+mn-cs"/>
          <a:sym typeface="Calibri"/>
        </a:defRPr>
      </a:lvl9pPr>
    </p:bodyStyle>
    <p:otherStyle>
      <a:lvl1pPr marL="0" marR="0" indent="0"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08207"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816415"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224623"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632830"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041038"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449247"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2857454"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265663" algn="r" defTabSz="40820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645BF43-29BC-4132-A330-A912C79641FB}" type="datetimeFigureOut">
              <a:rPr lang="nl-NL" smtClean="0">
                <a:solidFill>
                  <a:prstClr val="black">
                    <a:tint val="75000"/>
                  </a:prstClr>
                </a:solidFill>
              </a:rPr>
              <a:pPr defTabSz="685800"/>
              <a:t>26-6-2018</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D46E576-4CE9-44A9-BD69-92AB7A31019D}" type="slidenum">
              <a:rPr lang="nl-NL" smtClean="0">
                <a:solidFill>
                  <a:prstClr val="black">
                    <a:tint val="75000"/>
                  </a:prstClr>
                </a:solidFill>
              </a:rPr>
              <a:pPr defTabSz="685800"/>
              <a:t>‹nr.›</a:t>
            </a:fld>
            <a:endParaRPr lang="nl-NL">
              <a:solidFill>
                <a:prstClr val="black">
                  <a:tint val="75000"/>
                </a:prstClr>
              </a:solidFill>
            </a:endParaRPr>
          </a:p>
        </p:txBody>
      </p:sp>
    </p:spTree>
    <p:extLst>
      <p:ext uri="{BB962C8B-B14F-4D97-AF65-F5344CB8AC3E}">
        <p14:creationId xmlns:p14="http://schemas.microsoft.com/office/powerpoint/2010/main" val="240534232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2AwAAtQAAAJY1AADfBQAAEAAAAA=="/>
              </a:ext>
            </a:extLst>
          </p:cNvSpPr>
          <p:nvPr>
            <p:ph type="title"/>
          </p:nvPr>
        </p:nvSpPr>
        <p:spPr>
          <a:xfrm>
            <a:off x="521970" y="114935"/>
            <a:ext cx="8188960" cy="839470"/>
          </a:xfrm>
          <a:prstGeom prst="rect">
            <a:avLst/>
          </a:prstGeom>
          <a:noFill/>
          <a:ln w="9525"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marL="0" marR="0" indent="0" algn="l" defTabSz="457200">
              <a:lnSpc>
                <a:spcPct val="100000"/>
              </a:lnSpc>
              <a:spcBef>
                <a:spcPts val="0"/>
              </a:spcBef>
              <a:spcAft>
                <a:spcPts val="0"/>
              </a:spcAft>
              <a:buNone/>
              <a:tabLst/>
              <a:defRPr lang="nl-nl" sz="3200" b="1" i="0" u="none" strike="noStrike" kern="1" spc="0" baseline="0">
                <a:solidFill>
                  <a:schemeClr val="bg1"/>
                </a:solidFill>
                <a:effectLst/>
                <a:latin typeface="Calibri" pitchFamily="2" charset="0"/>
                <a:ea typeface="Calibri" pitchFamily="2" charset="0"/>
                <a:cs typeface="Arial" pitchFamily="2" charset="0"/>
              </a:defRPr>
            </a:pPr>
            <a:r>
              <a:t>Titelstijl van model bewerken</a:t>
            </a:r>
          </a:p>
        </p:txBody>
      </p:sp>
      <p:sp>
        <p:nvSpPr>
          <p:cNvPr id="3" name="Tijdelijke aanduiding voor tekst 2"/>
          <p:cNvSpPr>
            <a:spLocks noGrp="1" noChangeArrowheads="1"/>
            <a:extLst>
              <a:ext uri="smNativeData">
                <pr:smNativeData xmlns="" xmlns:pr="smNativeData" val="SMDATA_12_a00tWxMAAAAlAAAAZAAAAA0AAAAAjQEAAAAAAACNAQAAqgAAAAAAAAABAAAAAAAAAAEAAABQAAAAAAAAAAAA4D8AAAAAAADgPwAAAAAAAOA/AAAAAAAA4D8AAAAAAADgPwAAAAAAAOA/AAAAAAAA4D8AAAAAAADgPwAAAAAAAOA/AAAAAAAA4D8CAAAAjAAAAAEAAAAAAAAAAIOeC////wgV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EAAAAAQAAAAAAAAAAAAAAAAAAAAAAAAAAAAAAAAAAAAAAAAAAAAAAAn9/fwAAAAADzMzMAMDA/wB/f38AAAAAAAAAAAAAAAAAAAAAAAAAAAAhAAAAGAAAABQAAAAwAwAANBIAAIo1AAC8GQAAEAAAAA=="/>
              </a:ext>
            </a:extLst>
          </p:cNvSpPr>
          <p:nvPr>
            <p:ph type="body" idx="1"/>
          </p:nvPr>
        </p:nvSpPr>
        <p:spPr>
          <a:xfrm>
            <a:off x="518160" y="2959100"/>
            <a:ext cx="8185150" cy="1224280"/>
          </a:xfrm>
          <a:prstGeom prst="rect">
            <a:avLst/>
          </a:prstGeom>
          <a:solidFill>
            <a:schemeClr val="tx2">
              <a:alpha val="79000"/>
            </a:schemeClr>
          </a:solidFill>
          <a:ln w="12700" cap="flat" cmpd="sng" algn="ctr">
            <a:noFill/>
            <a:prstDash val="solid"/>
            <a:headEnd type="none" w="med" len="med"/>
            <a:tailEnd type="none" w="med" len="med"/>
          </a:ln>
          <a:effectLst/>
        </p:spPr>
        <p:txBody>
          <a:bodyPr vert="horz" wrap="square" lIns="252095" tIns="0" rIns="252095" bIns="107950" numCol="1" anchor="ctr">
            <a:prstTxWarp prst="textNoShape">
              <a:avLst/>
            </a:prstTxWarp>
          </a:bodyPr>
          <a:lstStyle>
            <a:lvl1pPr marL="0" marR="0" indent="0" algn="l" defTabSz="457200">
              <a:lnSpc>
                <a:spcPts val="2400"/>
              </a:lnSpc>
              <a:spcBef>
                <a:spcPts val="0"/>
              </a:spcBef>
              <a:spcAft>
                <a:spcPts val="300"/>
              </a:spcAft>
              <a:buNone/>
              <a:tabLst/>
              <a:defRPr lang="nl-nl" sz="1800" b="0" i="0" u="none" strike="noStrike" kern="1" spc="0" baseline="0">
                <a:solidFill>
                  <a:schemeClr val="bg1"/>
                </a:solidFill>
                <a:effectLst/>
                <a:latin typeface="Calibri" pitchFamily="2" charset="0"/>
                <a:ea typeface="Calibri" pitchFamily="2" charset="0"/>
                <a:cs typeface="Calibri" pitchFamily="2" charset="0"/>
              </a:defRPr>
            </a:lvl1pPr>
            <a:lvl2pPr marL="360680" marR="0" indent="-360680" algn="l" defTabSz="457200">
              <a:lnSpc>
                <a:spcPts val="2400"/>
              </a:lnSpc>
              <a:spcBef>
                <a:spcPts val="0"/>
              </a:spcBef>
              <a:spcAft>
                <a:spcPts val="300"/>
              </a:spcAft>
              <a:buClrTx/>
              <a:buSzTx/>
              <a:buFont typeface="Calibri" pitchFamily="2" charset="0"/>
              <a:buAutoNum type="arabicPeriod"/>
              <a:tabLst/>
              <a:defRPr lang="nl-nl" sz="1800" b="0" i="0" u="none" strike="noStrike" kern="1" spc="0" baseline="0">
                <a:solidFill>
                  <a:schemeClr val="bg1"/>
                </a:solidFill>
                <a:effectLst/>
                <a:latin typeface="Calibri" pitchFamily="2" charset="0"/>
                <a:ea typeface="Calibri" pitchFamily="2" charset="0"/>
                <a:cs typeface="Calibri" pitchFamily="2" charset="0"/>
              </a:defRPr>
            </a:lvl2pPr>
            <a:lvl3pPr marL="719455" marR="0" indent="-358775" algn="l" defTabSz="457200">
              <a:lnSpc>
                <a:spcPts val="1800"/>
              </a:lnSpc>
              <a:spcBef>
                <a:spcPts val="0"/>
              </a:spcBef>
              <a:spcAft>
                <a:spcPts val="300"/>
              </a:spcAft>
              <a:buClrTx/>
              <a:buSzTx/>
              <a:buFont typeface="Arial" pitchFamily="2" charset="0"/>
              <a:buChar char="•"/>
              <a:tabLst/>
              <a:defRPr lang="nl-nl" sz="1500" b="0" i="0" u="none" strike="noStrike" kern="1" spc="0" baseline="0">
                <a:solidFill>
                  <a:srgbClr val="FFFFFF"/>
                </a:solidFill>
                <a:effectLst/>
                <a:latin typeface="Calibri" pitchFamily="2" charset="0"/>
                <a:ea typeface="Calibri" pitchFamily="2" charset="0"/>
                <a:cs typeface="Calibri" pitchFamily="2" charset="0"/>
              </a:defRPr>
            </a:lvl3pPr>
            <a:lvl4pPr marL="539750" marR="0" indent="-179705" algn="l" defTabSz="457200">
              <a:lnSpc>
                <a:spcPts val="1600"/>
              </a:lnSpc>
              <a:spcBef>
                <a:spcPts val="0"/>
              </a:spcBef>
              <a:spcAft>
                <a:spcPts val="300"/>
              </a:spcAft>
              <a:buClrTx/>
              <a:buSzTx/>
              <a:buFont typeface="Lucida Grande" charset="0"/>
              <a:buChar char="-"/>
              <a:tabLst/>
              <a:defRPr lang="nl-nl" sz="1200" b="0" i="0" u="none" strike="noStrike" kern="1" spc="0" baseline="0">
                <a:solidFill>
                  <a:srgbClr val="FFFFFF"/>
                </a:solidFill>
                <a:effectLst/>
                <a:latin typeface="Calibri" pitchFamily="2" charset="0"/>
                <a:ea typeface="Calibri" pitchFamily="2" charset="0"/>
                <a:cs typeface="Calibri" pitchFamily="2" charset="0"/>
              </a:defRPr>
            </a:lvl4pPr>
            <a:lvl5pPr marL="539750" marR="0" indent="-179705" algn="l" defTabSz="457200">
              <a:lnSpc>
                <a:spcPts val="1600"/>
              </a:lnSpc>
              <a:spcBef>
                <a:spcPts val="0"/>
              </a:spcBef>
              <a:spcAft>
                <a:spcPts val="300"/>
              </a:spcAft>
              <a:buClrTx/>
              <a:buSzTx/>
              <a:buFont typeface="Lucida Grande" charset="0"/>
              <a:buChar char="-"/>
              <a:tabLst/>
              <a:defRPr lang="nl-nl" sz="1200" b="0" i="0" u="none" strike="noStrike" kern="1" spc="0" baseline="0">
                <a:solidFill>
                  <a:srgbClr val="FFFFFF"/>
                </a:solidFill>
                <a:effectLst/>
                <a:latin typeface="Calibri" pitchFamily="2" charset="0"/>
                <a:ea typeface="Calibri" pitchFamily="2" charset="0"/>
                <a:cs typeface="Calibri" pitchFamily="2" charset="0"/>
              </a:defRPr>
            </a:lvl5pPr>
          </a:lstStyle>
          <a:p>
            <a:pPr marL="0" marR="0" indent="0" algn="l" defTabSz="457200">
              <a:lnSpc>
                <a:spcPts val="2400"/>
              </a:lnSpc>
              <a:spcBef>
                <a:spcPts val="0"/>
              </a:spcBef>
              <a:spcAft>
                <a:spcPts val="300"/>
              </a:spcAft>
              <a:buNone/>
              <a:tabLst/>
              <a:defRPr lang="nl-nl" sz="1800" b="0" i="0" u="none" strike="noStrike" kern="1" spc="0" baseline="0">
                <a:solidFill>
                  <a:schemeClr val="bg1"/>
                </a:solidFill>
                <a:latin typeface="Calibri" pitchFamily="2" charset="0"/>
                <a:ea typeface="Calibri" pitchFamily="2" charset="0"/>
                <a:cs typeface="Calibri" pitchFamily="2" charset="0"/>
              </a:defRPr>
            </a:pPr>
            <a:r>
              <a:t>Klik om de tekststijl van het model te bewerken</a:t>
            </a:r>
          </a:p>
          <a:p>
            <a:pPr marL="360680" marR="0" lvl="1" indent="-360680" algn="l" defTabSz="457200">
              <a:lnSpc>
                <a:spcPts val="2400"/>
              </a:lnSpc>
              <a:spcBef>
                <a:spcPts val="0"/>
              </a:spcBef>
              <a:spcAft>
                <a:spcPts val="300"/>
              </a:spcAft>
              <a:buAutoNum type="arabicPeriod"/>
              <a:tabLst/>
              <a:defRPr lang="nl-nl" sz="1800" b="0" i="0" u="none" strike="noStrike" kern="1" spc="0" baseline="0">
                <a:solidFill>
                  <a:schemeClr val="bg1"/>
                </a:solidFill>
                <a:latin typeface="Calibri" pitchFamily="2" charset="0"/>
                <a:ea typeface="Calibri" pitchFamily="2" charset="0"/>
                <a:cs typeface="Calibri" pitchFamily="2" charset="0"/>
              </a:defRPr>
            </a:pPr>
            <a:r>
              <a:t>Tweede niveau</a:t>
            </a:r>
          </a:p>
          <a:p>
            <a:pPr marL="719455" marR="0" lvl="2" indent="-358775" algn="l" defTabSz="457200">
              <a:lnSpc>
                <a:spcPts val="1800"/>
              </a:lnSpc>
              <a:spcBef>
                <a:spcPts val="0"/>
              </a:spcBef>
              <a:spcAft>
                <a:spcPts val="300"/>
              </a:spcAft>
              <a:buChar char="•"/>
              <a:tabLst/>
              <a:defRPr lang="nl-nl" sz="1500" b="0" i="0" u="none" strike="noStrike" kern="1" spc="0" baseline="0">
                <a:solidFill>
                  <a:srgbClr val="FFFFFF"/>
                </a:solidFill>
                <a:latin typeface="Calibri" pitchFamily="2" charset="0"/>
                <a:ea typeface="Calibri" pitchFamily="2" charset="0"/>
                <a:cs typeface="Calibri" pitchFamily="2" charset="0"/>
              </a:defRPr>
            </a:pPr>
            <a:r>
              <a:t>Derde niveau</a:t>
            </a:r>
          </a:p>
        </p:txBody>
      </p:sp>
      <p:pic>
        <p:nvPicPr>
          <p:cNvPr id="4" name="Afbeelding 11" descr="NM_LOGO_RGB.png"/>
          <p:cNvPicPr>
            <a:picLocks noChangeAspect="1"/>
            <a:extLst>
              <a:ext uri="smNativeData">
                <pr:smNativeData xmlns="" xmlns:pr="smNativeData" val="SMDATA_14_a00tWxMAAAAlAAAAEQAAAC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AcAAAA4AAAAAAAAAAAAAAAAAAAA////AAAAAAAAAAAAAAAAAA8JAAD7AAAAZgI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P///wEAAAAAAAAAAAAAAAAAAAAAAAAAAAAAAAAAAAAAAAAAAAAAAAB/f38AyMjIA8zMzADAwP8Af39/AAAAAAAAAAAAAAAAAP///wAAAAAAIQAAABgAAAAUAAAAIAAAAM0ZAACEFgAAqx8AABAAAAA="/>
              </a:ext>
            </a:extLst>
          </p:cNvPicPr>
          <p:nvPr/>
        </p:nvPicPr>
        <p:blipFill>
          <a:blip r:embed="rId14"/>
          <a:srcRect t="23190" r="2510" b="6140"/>
          <a:stretch>
            <a:fillRect/>
          </a:stretch>
        </p:blipFill>
        <p:spPr>
          <a:xfrm>
            <a:off x="20320" y="4194175"/>
            <a:ext cx="3639820" cy="953770"/>
          </a:xfrm>
          <a:prstGeom prst="rect">
            <a:avLst/>
          </a:prstGeom>
          <a:noFill/>
          <a:ln w="9525" cap="flat" cmpd="sng" algn="ctr">
            <a:noFill/>
            <a:prstDash val="solid"/>
            <a:headEnd type="none" w="med" len="med"/>
            <a:tailEnd type="none" w="med" len="med"/>
          </a:ln>
          <a:effectLst/>
        </p:spPr>
      </p:pic>
      <p:pic>
        <p:nvPicPr>
          <p:cNvPr id="5" name="Afbeelding 6" descr="NM_LOGO_RGB.png"/>
          <p:cNvPicPr>
            <a:picLocks noChangeAspect="1"/>
            <a:extLst>
              <a:ext uri="smNativeData">
                <pr:smNativeData xmlns="" xmlns:pr="smNativeData" val="SMDATA_14_a00tWxMAAAAlAAAAEQAAAC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P///wEAAAAAAAAAAAAAAAAAAAAAAAAAAAAAAAAAAAAAAAAAAAAAAAB/f38AyMjIA8zMzADAwP8Af39/AAAAAAAAAAAAAAAAAP///wAAAAAAIQAAABgAAAAUAAAArwAAANgXAAAUFwAAJCAAABAAAAA="/>
              </a:ext>
            </a:extLst>
          </p:cNvPicPr>
          <p:nvPr/>
        </p:nvPicPr>
        <p:blipFill>
          <a:blip r:embed="rId14"/>
          <a:stretch>
            <a:fillRect/>
          </a:stretch>
        </p:blipFill>
        <p:spPr>
          <a:xfrm>
            <a:off x="111125" y="3876040"/>
            <a:ext cx="3640455" cy="1348740"/>
          </a:xfrm>
          <a:prstGeom prst="rect">
            <a:avLst/>
          </a:prstGeom>
          <a:noFill/>
          <a:ln w="9525" cap="flat" cmpd="sng" algn="ctr">
            <a:noFill/>
            <a:prstDash val="solid"/>
            <a:headEnd type="none" w="med" len="med"/>
            <a:tailEnd type="none" w="med" len="med"/>
          </a:ln>
          <a:effectLst/>
        </p:spPr>
      </p:pic>
    </p:spTree>
    <p:extLst>
      <p:ext uri="{BB962C8B-B14F-4D97-AF65-F5344CB8AC3E}">
        <p14:creationId xmlns:p14="http://schemas.microsoft.com/office/powerpoint/2010/main" val="299569087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hf sldNum="0" hdr="0" ftr="0" dt="0"/>
  <p:txStyles>
    <p:titleStyle>
      <a:lvl1pPr marL="0" marR="0" indent="0" algn="l" defTabSz="914400">
        <a:lnSpc>
          <a:spcPct val="100000"/>
        </a:lnSpc>
        <a:spcBef>
          <a:spcPts val="0"/>
        </a:spcBef>
        <a:spcAft>
          <a:spcPts val="0"/>
        </a:spcAft>
        <a:buNone/>
        <a:tabLst/>
        <a:defRPr sz="1800" b="0" i="0" u="none" strike="noStrike" kern="1" spc="0" baseline="0">
          <a:solidFill>
            <a:schemeClr val="tx1"/>
          </a:solidFill>
          <a:effectLst/>
          <a:latin typeface="Calibri" pitchFamily="2" charset="0"/>
          <a:ea typeface="Calibri" pitchFamily="2" charset="0"/>
          <a:cs typeface="Calibri" pitchFamily="2" charset="0"/>
        </a:defRPr>
      </a:lvl1pPr>
      <a:lvl2pPr marL="0" marR="0" indent="0" algn="l" defTabSz="914400">
        <a:lnSpc>
          <a:spcPct val="100000"/>
        </a:lnSpc>
        <a:spcBef>
          <a:spcPts val="0"/>
        </a:spcBef>
        <a:spcAft>
          <a:spcPts val="0"/>
        </a:spcAft>
        <a:buNone/>
        <a:tabLst/>
        <a:defRPr sz="1800" b="0" i="0" u="none" strike="noStrike" kern="1" spc="0" baseline="0">
          <a:solidFill>
            <a:schemeClr val="tx1"/>
          </a:solidFill>
          <a:effectLst/>
          <a:latin typeface="Calibri" pitchFamily="2" charset="0"/>
          <a:ea typeface="Calibri" pitchFamily="2" charset="0"/>
          <a:cs typeface="Calibri" pitchFamily="2" charset="0"/>
        </a:defRPr>
      </a:lvl2pPr>
      <a:lvl3pPr marL="0" marR="0" indent="0" algn="l" defTabSz="914400">
        <a:lnSpc>
          <a:spcPct val="100000"/>
        </a:lnSpc>
        <a:spcBef>
          <a:spcPts val="0"/>
        </a:spcBef>
        <a:spcAft>
          <a:spcPts val="0"/>
        </a:spcAft>
        <a:buNone/>
        <a:tabLst/>
        <a:defRPr sz="1800" b="0" i="0" u="none" strike="noStrike" kern="1" spc="0" baseline="0">
          <a:solidFill>
            <a:schemeClr val="tx1"/>
          </a:solidFill>
          <a:effectLst/>
          <a:latin typeface="Calibri" pitchFamily="2" charset="0"/>
          <a:ea typeface="Calibri" pitchFamily="2" charset="0"/>
          <a:cs typeface="Calibri" pitchFamily="2" charset="0"/>
        </a:defRPr>
      </a:lvl3pPr>
      <a:lvl4pPr marL="0" marR="0" indent="0" algn="l" defTabSz="914400">
        <a:lnSpc>
          <a:spcPct val="100000"/>
        </a:lnSpc>
        <a:spcBef>
          <a:spcPts val="0"/>
        </a:spcBef>
        <a:spcAft>
          <a:spcPts val="0"/>
        </a:spcAft>
        <a:buNone/>
        <a:tabLst/>
        <a:defRPr sz="1800" b="0" i="0" u="none" strike="noStrike" kern="1" spc="0" baseline="0">
          <a:solidFill>
            <a:schemeClr val="tx1"/>
          </a:solidFill>
          <a:effectLst/>
          <a:latin typeface="Calibri" pitchFamily="2" charset="0"/>
          <a:ea typeface="Calibri" pitchFamily="2" charset="0"/>
          <a:cs typeface="Calibri" pitchFamily="2" charset="0"/>
        </a:defRPr>
      </a:lvl4pPr>
      <a:lvl5pPr marL="0" marR="0" indent="0" algn="l" defTabSz="914400">
        <a:lnSpc>
          <a:spcPct val="100000"/>
        </a:lnSpc>
        <a:spcBef>
          <a:spcPts val="0"/>
        </a:spcBef>
        <a:spcAft>
          <a:spcPts val="0"/>
        </a:spcAft>
        <a:buNone/>
        <a:tabLst/>
        <a:defRPr sz="1800" b="0" i="0" u="none" strike="noStrike" kern="1" spc="0" baseline="0">
          <a:solidFill>
            <a:schemeClr val="tx1"/>
          </a:solidFill>
          <a:effectLst/>
          <a:latin typeface="Calibri" pitchFamily="2" charset="0"/>
          <a:ea typeface="Calibri" pitchFamily="2" charset="0"/>
          <a:cs typeface="Calibri" pitchFamily="2" charset="0"/>
        </a:defRPr>
      </a:lvl5pPr>
    </p:titleStyle>
    <p:bodyStyle>
      <a:lvl1pPr marL="0" marR="0" indent="0" algn="l" defTabSz="457200">
        <a:lnSpc>
          <a:spcPts val="2400"/>
        </a:lnSpc>
        <a:spcBef>
          <a:spcPts val="0"/>
        </a:spcBef>
        <a:spcAft>
          <a:spcPts val="300"/>
        </a:spcAft>
        <a:buNone/>
        <a:tabLst/>
        <a:defRPr lang="nl-nl" sz="1800" b="0" i="0" u="none" strike="noStrike" kern="1" spc="0" baseline="0">
          <a:solidFill>
            <a:schemeClr val="bg1"/>
          </a:solidFill>
          <a:effectLst/>
          <a:latin typeface="Calibri" pitchFamily="2" charset="0"/>
          <a:ea typeface="Calibri" pitchFamily="2" charset="0"/>
          <a:cs typeface="Calibri" pitchFamily="2" charset="0"/>
        </a:defRPr>
      </a:lvl1pPr>
      <a:lvl2pPr marL="360680" marR="0" indent="-360680" algn="l" defTabSz="457200">
        <a:lnSpc>
          <a:spcPts val="2400"/>
        </a:lnSpc>
        <a:spcBef>
          <a:spcPts val="0"/>
        </a:spcBef>
        <a:spcAft>
          <a:spcPts val="300"/>
        </a:spcAft>
        <a:buClrTx/>
        <a:buSzTx/>
        <a:buFont typeface="Calibri" pitchFamily="2" charset="0"/>
        <a:buAutoNum type="arabicPeriod"/>
        <a:tabLst/>
        <a:defRPr lang="nl-nl" sz="1800" b="0" i="0" u="none" strike="noStrike" kern="1" spc="0" baseline="0">
          <a:solidFill>
            <a:schemeClr val="bg1"/>
          </a:solidFill>
          <a:effectLst/>
          <a:latin typeface="Calibri" pitchFamily="2" charset="0"/>
          <a:ea typeface="Calibri" pitchFamily="2" charset="0"/>
          <a:cs typeface="Calibri" pitchFamily="2" charset="0"/>
        </a:defRPr>
      </a:lvl2pPr>
      <a:lvl3pPr marL="719455" marR="0" indent="-358775" algn="l" defTabSz="457200">
        <a:lnSpc>
          <a:spcPts val="1800"/>
        </a:lnSpc>
        <a:spcBef>
          <a:spcPts val="0"/>
        </a:spcBef>
        <a:spcAft>
          <a:spcPts val="300"/>
        </a:spcAft>
        <a:buClrTx/>
        <a:buSzTx/>
        <a:buFont typeface="Arial" pitchFamily="2" charset="0"/>
        <a:buChar char="•"/>
        <a:tabLst/>
        <a:defRPr lang="nl-nl" sz="1500" b="0" i="0" u="none" strike="noStrike" kern="1" spc="0" baseline="0">
          <a:solidFill>
            <a:srgbClr val="FFFFFF"/>
          </a:solidFill>
          <a:effectLst/>
          <a:latin typeface="Calibri" pitchFamily="2" charset="0"/>
          <a:ea typeface="Calibri" pitchFamily="2" charset="0"/>
          <a:cs typeface="Calibri" pitchFamily="2" charset="0"/>
        </a:defRPr>
      </a:lvl3pPr>
      <a:lvl4pPr marL="539750" marR="0" indent="-179705" algn="l" defTabSz="457200">
        <a:lnSpc>
          <a:spcPts val="1600"/>
        </a:lnSpc>
        <a:spcBef>
          <a:spcPts val="0"/>
        </a:spcBef>
        <a:spcAft>
          <a:spcPts val="300"/>
        </a:spcAft>
        <a:buClrTx/>
        <a:buSzTx/>
        <a:buFont typeface="Lucida Grande" charset="0"/>
        <a:buChar char="-"/>
        <a:tabLst/>
        <a:defRPr lang="nl-nl" sz="1200" b="0" i="0" u="none" strike="noStrike" kern="1" spc="0" baseline="0">
          <a:solidFill>
            <a:srgbClr val="FFFFFF"/>
          </a:solidFill>
          <a:effectLst/>
          <a:latin typeface="Calibri" pitchFamily="2" charset="0"/>
          <a:ea typeface="Calibri" pitchFamily="2" charset="0"/>
          <a:cs typeface="Calibri" pitchFamily="2" charset="0"/>
        </a:defRPr>
      </a:lvl4pPr>
      <a:lvl5pPr marL="539750" marR="0" indent="-179705" algn="l" defTabSz="457200">
        <a:lnSpc>
          <a:spcPts val="1600"/>
        </a:lnSpc>
        <a:spcBef>
          <a:spcPts val="0"/>
        </a:spcBef>
        <a:spcAft>
          <a:spcPts val="300"/>
        </a:spcAft>
        <a:buClrTx/>
        <a:buSzTx/>
        <a:buFont typeface="Lucida Grande" charset="0"/>
        <a:buChar char="-"/>
        <a:tabLst/>
        <a:defRPr lang="nl-nl" sz="1200" b="0" i="0" u="none" strike="noStrike" kern="1" spc="0" baseline="0">
          <a:solidFill>
            <a:srgbClr val="FFFFFF"/>
          </a:solidFill>
          <a:effectLst/>
          <a:latin typeface="Calibri" pitchFamily="2" charset="0"/>
          <a:ea typeface="Calibri" pitchFamily="2" charset="0"/>
          <a:cs typeface="Calibri" pitchFamily="2" charset="0"/>
        </a:defRPr>
      </a:lvl5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mp"/><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5.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17.tmp"/><Relationship Id="rId4" Type="http://schemas.openxmlformats.org/officeDocument/2006/relationships/image" Target="../media/image16.tmp"/></Relationships>
</file>

<file path=ppt/slides/_rels/slide2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effectLst>
                  <a:outerShdw blurRad="38100" dist="38100" dir="2700000" algn="tl">
                    <a:srgbClr val="000000">
                      <a:alpha val="43137"/>
                    </a:srgbClr>
                  </a:outerShdw>
                </a:effectLst>
              </a:rPr>
              <a:t>Eemland300: de plannen</a:t>
            </a:r>
          </a:p>
        </p:txBody>
      </p:sp>
      <p:sp>
        <p:nvSpPr>
          <p:cNvPr id="3" name="Tijdelijke aanduiding voor tekst 2"/>
          <p:cNvSpPr>
            <a:spLocks noGrp="1"/>
          </p:cNvSpPr>
          <p:nvPr>
            <p:ph type="body" sz="quarter" idx="10"/>
          </p:nvPr>
        </p:nvSpPr>
        <p:spPr/>
        <p:txBody>
          <a:bodyPr/>
          <a:lstStyle/>
          <a:p>
            <a:endParaRPr lang="nl-NL" dirty="0"/>
          </a:p>
          <a:p>
            <a:r>
              <a:rPr lang="nl-NL" dirty="0"/>
              <a:t>Bijeenkomst met deelnemers van de diverse werkgroepen</a:t>
            </a:r>
          </a:p>
          <a:p>
            <a:r>
              <a:rPr lang="nl-NL" dirty="0"/>
              <a:t>Maandag 25 juni</a:t>
            </a:r>
          </a:p>
        </p:txBody>
      </p:sp>
    </p:spTree>
    <p:extLst>
      <p:ext uri="{BB962C8B-B14F-4D97-AF65-F5344CB8AC3E}">
        <p14:creationId xmlns:p14="http://schemas.microsoft.com/office/powerpoint/2010/main" val="2709188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Overheid</a:t>
            </a:r>
          </a:p>
        </p:txBody>
      </p:sp>
    </p:spTree>
    <p:extLst>
      <p:ext uri="{BB962C8B-B14F-4D97-AF65-F5344CB8AC3E}">
        <p14:creationId xmlns:p14="http://schemas.microsoft.com/office/powerpoint/2010/main" val="117790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69C18"/>
                </a:solidFill>
              </a:rPr>
              <a:t>                                     Werkplaats Overheid</a:t>
            </a:r>
            <a:endParaRPr lang="nl-NL" sz="2400" dirty="0"/>
          </a:p>
        </p:txBody>
      </p:sp>
      <p:sp>
        <p:nvSpPr>
          <p:cNvPr id="3" name="Tijdelijke aanduiding voor inhoud 2"/>
          <p:cNvSpPr>
            <a:spLocks noGrp="1"/>
          </p:cNvSpPr>
          <p:nvPr>
            <p:ph idx="1"/>
          </p:nvPr>
        </p:nvSpPr>
        <p:spPr/>
        <p:txBody>
          <a:bodyPr>
            <a:normAutofit fontScale="92500"/>
          </a:bodyPr>
          <a:lstStyle/>
          <a:p>
            <a:pPr marL="0" indent="0">
              <a:buNone/>
            </a:pPr>
            <a:r>
              <a:rPr lang="nl-NL" b="1" dirty="0"/>
              <a:t>1. </a:t>
            </a:r>
            <a:r>
              <a:rPr lang="nl-NL" sz="2625" b="1" dirty="0"/>
              <a:t>Kerndoel Werkplaats</a:t>
            </a:r>
            <a:endParaRPr lang="nl-NL" sz="2625" dirty="0"/>
          </a:p>
          <a:p>
            <a:r>
              <a:rPr lang="nl-NL" sz="2625" b="1" dirty="0"/>
              <a:t>Overbrengen van alle ideeën die in de verschillende  werkplaatsen zijn uitgewerkt naar het formele en informele besluitvormingstraject, te weten:</a:t>
            </a:r>
          </a:p>
          <a:p>
            <a:pPr>
              <a:buFont typeface="Wingdings" panose="05000000000000000000" pitchFamily="2" charset="2"/>
              <a:buChar char="Ø"/>
            </a:pPr>
            <a:r>
              <a:rPr lang="nl-NL" sz="2625" b="1" dirty="0"/>
              <a:t>	De Provincie Utrecht (ambtelijk, politiek, 	bestuurlijk);</a:t>
            </a:r>
          </a:p>
          <a:p>
            <a:pPr>
              <a:buFont typeface="Wingdings" panose="05000000000000000000" pitchFamily="2" charset="2"/>
              <a:buChar char="Ø"/>
            </a:pPr>
            <a:r>
              <a:rPr lang="nl-NL" sz="2625" b="1" dirty="0"/>
              <a:t>	De aanliggende Gemeenten (idem);</a:t>
            </a:r>
          </a:p>
          <a:p>
            <a:pPr>
              <a:buFont typeface="Wingdings" panose="05000000000000000000" pitchFamily="2" charset="2"/>
              <a:buChar char="Ø"/>
            </a:pPr>
            <a:r>
              <a:rPr lang="nl-NL" sz="2625" b="1" dirty="0"/>
              <a:t>       Andere stakeholders, bv. Waterschap, 	Friesland Campina</a:t>
            </a:r>
            <a:r>
              <a:rPr lang="nl-NL" b="1" dirty="0"/>
              <a:t>.  </a:t>
            </a:r>
          </a:p>
          <a:p>
            <a:pPr marL="0" indent="0">
              <a:buNone/>
            </a:pPr>
            <a:endParaRPr lang="nl-NL" dirty="0"/>
          </a:p>
        </p:txBody>
      </p:sp>
      <p:pic>
        <p:nvPicPr>
          <p:cNvPr id="4" name="Afbeelding 3" descr="Eemland300"/>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0644"/>
            <a:ext cx="1985963" cy="382905"/>
          </a:xfrm>
          <a:prstGeom prst="rect">
            <a:avLst/>
          </a:prstGeom>
          <a:noFill/>
          <a:ln>
            <a:noFill/>
          </a:ln>
        </p:spPr>
      </p:pic>
    </p:spTree>
    <p:extLst>
      <p:ext uri="{BB962C8B-B14F-4D97-AF65-F5344CB8AC3E}">
        <p14:creationId xmlns:p14="http://schemas.microsoft.com/office/powerpoint/2010/main" val="10055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69C18"/>
                </a:solidFill>
              </a:rPr>
              <a:t>                                        Werkplaats Overheid</a:t>
            </a:r>
            <a:endParaRPr lang="nl-NL" sz="2400" dirty="0"/>
          </a:p>
        </p:txBody>
      </p:sp>
      <p:sp>
        <p:nvSpPr>
          <p:cNvPr id="3" name="Tijdelijke aanduiding voor inhoud 2"/>
          <p:cNvSpPr>
            <a:spLocks noGrp="1"/>
          </p:cNvSpPr>
          <p:nvPr>
            <p:ph idx="1"/>
          </p:nvPr>
        </p:nvSpPr>
        <p:spPr/>
        <p:txBody>
          <a:bodyPr>
            <a:normAutofit/>
          </a:bodyPr>
          <a:lstStyle/>
          <a:p>
            <a:pPr marL="0" indent="0">
              <a:buNone/>
            </a:pPr>
            <a:r>
              <a:rPr lang="nl-NL" b="1" dirty="0"/>
              <a:t>2. Wat we willen bereiken</a:t>
            </a:r>
          </a:p>
          <a:p>
            <a:r>
              <a:rPr lang="nl-NL" b="1" dirty="0"/>
              <a:t>De realisatie van alle gestelde doelen;</a:t>
            </a:r>
          </a:p>
          <a:p>
            <a:r>
              <a:rPr lang="nl-NL" b="1" dirty="0"/>
              <a:t>Zo groot mogelijk draagvlak, ook onder de bevolking;</a:t>
            </a:r>
          </a:p>
          <a:p>
            <a:r>
              <a:rPr lang="nl-NL" b="1" dirty="0"/>
              <a:t>Gevraagde voorzieningen gefinancierd zien te krijgen via subsidies en sponsoring. </a:t>
            </a:r>
            <a:endParaRPr lang="nl-NL" dirty="0"/>
          </a:p>
          <a:p>
            <a:pPr marL="0" indent="0">
              <a:buNone/>
            </a:pPr>
            <a:endParaRPr lang="nl-NL" sz="2100" dirty="0"/>
          </a:p>
        </p:txBody>
      </p:sp>
      <p:pic>
        <p:nvPicPr>
          <p:cNvPr id="4" name="Afbeelding 3" descr="Eemland300"/>
          <p:cNvPicPr/>
          <p:nvPr/>
        </p:nvPicPr>
        <p:blipFill>
          <a:blip r:embed="rId2">
            <a:extLst>
              <a:ext uri="{28A0092B-C50C-407E-A947-70E740481C1C}">
                <a14:useLocalDpi xmlns:a14="http://schemas.microsoft.com/office/drawing/2010/main" val="0"/>
              </a:ext>
            </a:extLst>
          </a:blip>
          <a:srcRect/>
          <a:stretch>
            <a:fillRect/>
          </a:stretch>
        </p:blipFill>
        <p:spPr bwMode="auto">
          <a:xfrm>
            <a:off x="1925706" y="195486"/>
            <a:ext cx="1985963" cy="382905"/>
          </a:xfrm>
          <a:prstGeom prst="rect">
            <a:avLst/>
          </a:prstGeom>
          <a:noFill/>
          <a:ln>
            <a:noFill/>
          </a:ln>
        </p:spPr>
      </p:pic>
    </p:spTree>
    <p:extLst>
      <p:ext uri="{BB962C8B-B14F-4D97-AF65-F5344CB8AC3E}">
        <p14:creationId xmlns:p14="http://schemas.microsoft.com/office/powerpoint/2010/main" val="3144972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69C18"/>
                </a:solidFill>
              </a:rPr>
              <a:t>                                        Werkplaats Overheid</a:t>
            </a:r>
            <a:endParaRPr lang="nl-NL" sz="2400" dirty="0"/>
          </a:p>
        </p:txBody>
      </p:sp>
      <p:sp>
        <p:nvSpPr>
          <p:cNvPr id="3" name="Tijdelijke aanduiding voor inhoud 2"/>
          <p:cNvSpPr>
            <a:spLocks noGrp="1"/>
          </p:cNvSpPr>
          <p:nvPr>
            <p:ph idx="1"/>
          </p:nvPr>
        </p:nvSpPr>
        <p:spPr/>
        <p:txBody>
          <a:bodyPr>
            <a:normAutofit/>
          </a:bodyPr>
          <a:lstStyle/>
          <a:p>
            <a:pPr marL="0" indent="0">
              <a:buNone/>
            </a:pPr>
            <a:r>
              <a:rPr lang="nl-NL" b="1" dirty="0"/>
              <a:t>3. Hoe gaan we dit bereiken?</a:t>
            </a:r>
          </a:p>
          <a:p>
            <a:r>
              <a:rPr lang="nl-NL" b="1" dirty="0"/>
              <a:t>Tijdens het opstellen van het slotdocument contact opnemen met alle genoemde partijen en Eemland 300 op de kaart zetten</a:t>
            </a:r>
          </a:p>
          <a:p>
            <a:r>
              <a:rPr lang="nl-NL" b="1" dirty="0"/>
              <a:t>Nadat slotdocument gereed is uitdragen gedachtengoed via slotdocument met ondersteuning van film </a:t>
            </a:r>
          </a:p>
          <a:p>
            <a:r>
              <a:rPr lang="nl-NL" b="1" u="sng" dirty="0"/>
              <a:t>Optimale afstemming met Natuurmonumenten </a:t>
            </a:r>
          </a:p>
          <a:p>
            <a:pPr marL="0" indent="0">
              <a:buNone/>
            </a:pPr>
            <a:endParaRPr lang="nl-NL" sz="2100" dirty="0"/>
          </a:p>
        </p:txBody>
      </p:sp>
      <p:pic>
        <p:nvPicPr>
          <p:cNvPr id="4" name="Afbeelding 3" descr="Eemland300"/>
          <p:cNvPicPr/>
          <p:nvPr/>
        </p:nvPicPr>
        <p:blipFill>
          <a:blip r:embed="rId2">
            <a:extLst>
              <a:ext uri="{28A0092B-C50C-407E-A947-70E740481C1C}">
                <a14:useLocalDpi xmlns:a14="http://schemas.microsoft.com/office/drawing/2010/main" val="0"/>
              </a:ext>
            </a:extLst>
          </a:blip>
          <a:srcRect/>
          <a:stretch>
            <a:fillRect/>
          </a:stretch>
        </p:blipFill>
        <p:spPr bwMode="auto">
          <a:xfrm>
            <a:off x="1925706" y="195486"/>
            <a:ext cx="1985963" cy="382905"/>
          </a:xfrm>
          <a:prstGeom prst="rect">
            <a:avLst/>
          </a:prstGeom>
          <a:noFill/>
          <a:ln>
            <a:noFill/>
          </a:ln>
        </p:spPr>
      </p:pic>
    </p:spTree>
    <p:extLst>
      <p:ext uri="{BB962C8B-B14F-4D97-AF65-F5344CB8AC3E}">
        <p14:creationId xmlns:p14="http://schemas.microsoft.com/office/powerpoint/2010/main" val="18858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69C18"/>
                </a:solidFill>
              </a:rPr>
              <a:t>                                        Werkplaats Overheid</a:t>
            </a:r>
            <a:endParaRPr lang="nl-NL" sz="2400" dirty="0"/>
          </a:p>
        </p:txBody>
      </p:sp>
      <p:sp>
        <p:nvSpPr>
          <p:cNvPr id="3" name="Tijdelijke aanduiding voor inhoud 2"/>
          <p:cNvSpPr>
            <a:spLocks noGrp="1"/>
          </p:cNvSpPr>
          <p:nvPr>
            <p:ph idx="1"/>
          </p:nvPr>
        </p:nvSpPr>
        <p:spPr/>
        <p:txBody>
          <a:bodyPr>
            <a:normAutofit/>
          </a:bodyPr>
          <a:lstStyle/>
          <a:p>
            <a:pPr marL="0" indent="0">
              <a:buNone/>
            </a:pPr>
            <a:r>
              <a:rPr lang="nl-NL" b="1" dirty="0"/>
              <a:t>4. Vervolgstappen</a:t>
            </a:r>
          </a:p>
          <a:p>
            <a:r>
              <a:rPr lang="nl-NL" b="1" dirty="0"/>
              <a:t>Contacten leggen met partijen waar dit nog niet plaatsvond;</a:t>
            </a:r>
          </a:p>
          <a:p>
            <a:r>
              <a:rPr lang="nl-NL" b="1" dirty="0"/>
              <a:t>Bijdrage leveren aan slotdocument;</a:t>
            </a:r>
          </a:p>
          <a:p>
            <a:r>
              <a:rPr lang="nl-NL" b="1" dirty="0"/>
              <a:t>Gecontroleerd overleg met alle genoemde partijen na gereedkomen slotdocument en begeleidende film.  </a:t>
            </a:r>
          </a:p>
          <a:p>
            <a:pPr marL="0" indent="0">
              <a:buNone/>
            </a:pPr>
            <a:endParaRPr lang="nl-NL" sz="2100" dirty="0"/>
          </a:p>
        </p:txBody>
      </p:sp>
      <p:pic>
        <p:nvPicPr>
          <p:cNvPr id="4" name="Afbeelding 3" descr="Eemland300"/>
          <p:cNvPicPr/>
          <p:nvPr/>
        </p:nvPicPr>
        <p:blipFill>
          <a:blip r:embed="rId2">
            <a:extLst>
              <a:ext uri="{28A0092B-C50C-407E-A947-70E740481C1C}">
                <a14:useLocalDpi xmlns:a14="http://schemas.microsoft.com/office/drawing/2010/main" val="0"/>
              </a:ext>
            </a:extLst>
          </a:blip>
          <a:srcRect/>
          <a:stretch>
            <a:fillRect/>
          </a:stretch>
        </p:blipFill>
        <p:spPr bwMode="auto">
          <a:xfrm>
            <a:off x="1925706" y="195486"/>
            <a:ext cx="1985963" cy="382905"/>
          </a:xfrm>
          <a:prstGeom prst="rect">
            <a:avLst/>
          </a:prstGeom>
          <a:noFill/>
          <a:ln>
            <a:noFill/>
          </a:ln>
        </p:spPr>
      </p:pic>
    </p:spTree>
    <p:extLst>
      <p:ext uri="{BB962C8B-B14F-4D97-AF65-F5344CB8AC3E}">
        <p14:creationId xmlns:p14="http://schemas.microsoft.com/office/powerpoint/2010/main" val="2154346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rgbClr val="069C18"/>
                </a:solidFill>
              </a:rPr>
              <a:t>                      </a:t>
            </a:r>
            <a:r>
              <a:rPr lang="nl-NL" sz="2400" b="1" dirty="0">
                <a:solidFill>
                  <a:srgbClr val="069C18"/>
                </a:solidFill>
              </a:rPr>
              <a:t>Werkplaats Overheid</a:t>
            </a:r>
            <a:endParaRPr lang="nl-NL" sz="2400" dirty="0"/>
          </a:p>
        </p:txBody>
      </p:sp>
      <p:sp>
        <p:nvSpPr>
          <p:cNvPr id="3" name="Tijdelijke aanduiding voor inhoud 2"/>
          <p:cNvSpPr>
            <a:spLocks noGrp="1"/>
          </p:cNvSpPr>
          <p:nvPr>
            <p:ph idx="1"/>
          </p:nvPr>
        </p:nvSpPr>
        <p:spPr>
          <a:xfrm>
            <a:off x="1385646" y="1005577"/>
            <a:ext cx="6272454" cy="3589046"/>
          </a:xfrm>
        </p:spPr>
        <p:txBody>
          <a:bodyPr>
            <a:normAutofit/>
          </a:bodyPr>
          <a:lstStyle/>
          <a:p>
            <a:pPr marL="0" indent="0">
              <a:buNone/>
            </a:pPr>
            <a:r>
              <a:rPr lang="nl-NL" b="1" dirty="0"/>
              <a:t>5. Mogelijk tijdpad</a:t>
            </a:r>
          </a:p>
          <a:p>
            <a:r>
              <a:rPr lang="nl-NL" b="1" dirty="0"/>
              <a:t> Afronden slotdocument:                                      </a:t>
            </a:r>
            <a:r>
              <a:rPr lang="nl-NL" b="1" u="sng" dirty="0"/>
              <a:t>augustus-november 2018</a:t>
            </a:r>
          </a:p>
          <a:p>
            <a:r>
              <a:rPr lang="nl-NL" b="1" dirty="0"/>
              <a:t>Bespreken met alle genoemde partijen, lobbyen (denk aan verkiezingen Provinciale Staten in maart 2019!):</a:t>
            </a:r>
          </a:p>
          <a:p>
            <a:pPr marL="0" indent="0">
              <a:buNone/>
            </a:pPr>
            <a:r>
              <a:rPr lang="nl-NL" b="1" dirty="0"/>
              <a:t>    </a:t>
            </a:r>
            <a:r>
              <a:rPr lang="nl-NL" b="1" u="sng" dirty="0"/>
              <a:t>december 2018-juni 2019</a:t>
            </a:r>
            <a:r>
              <a:rPr lang="nl-NL" b="1" dirty="0"/>
              <a:t> </a:t>
            </a:r>
          </a:p>
        </p:txBody>
      </p:sp>
      <p:pic>
        <p:nvPicPr>
          <p:cNvPr id="4" name="Afbeelding 3" descr="Eemland300"/>
          <p:cNvPicPr/>
          <p:nvPr/>
        </p:nvPicPr>
        <p:blipFill>
          <a:blip r:embed="rId2">
            <a:extLst>
              <a:ext uri="{28A0092B-C50C-407E-A947-70E740481C1C}">
                <a14:useLocalDpi xmlns:a14="http://schemas.microsoft.com/office/drawing/2010/main" val="0"/>
              </a:ext>
            </a:extLst>
          </a:blip>
          <a:srcRect/>
          <a:stretch>
            <a:fillRect/>
          </a:stretch>
        </p:blipFill>
        <p:spPr bwMode="auto">
          <a:xfrm>
            <a:off x="1601670" y="249492"/>
            <a:ext cx="1985963" cy="382905"/>
          </a:xfrm>
          <a:prstGeom prst="rect">
            <a:avLst/>
          </a:prstGeom>
          <a:noFill/>
          <a:ln>
            <a:noFill/>
          </a:ln>
        </p:spPr>
      </p:pic>
    </p:spTree>
    <p:extLst>
      <p:ext uri="{BB962C8B-B14F-4D97-AF65-F5344CB8AC3E}">
        <p14:creationId xmlns:p14="http://schemas.microsoft.com/office/powerpoint/2010/main" val="410761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 descr="Schermopname"/>
          <p:cNvPicPr>
            <a:picLocks noChangeAspect="1"/>
          </p:cNvPicPr>
          <p:nvPr/>
        </p:nvPicPr>
        <p:blipFill rotWithShape="1">
          <a:blip r:embed="rId2">
            <a:extLst>
              <a:ext uri="{28A0092B-C50C-407E-A947-70E740481C1C}">
                <a14:useLocalDpi xmlns:a14="http://schemas.microsoft.com/office/drawing/2010/main" val="0"/>
              </a:ext>
            </a:extLst>
          </a:blip>
          <a:srcRect t="13781"/>
          <a:stretch/>
        </p:blipFill>
        <p:spPr>
          <a:xfrm>
            <a:off x="-10705" y="348342"/>
            <a:ext cx="9154705" cy="4795157"/>
          </a:xfrm>
          <a:prstGeom prst="rect">
            <a:avLst/>
          </a:prstGeom>
          <a:blipFill dpi="0" rotWithShape="1">
            <a:blip r:embed="rId3"/>
            <a:srcRect/>
            <a:stretch>
              <a:fillRect/>
            </a:stretch>
          </a:blipFill>
        </p:spPr>
      </p:pic>
      <p:sp>
        <p:nvSpPr>
          <p:cNvPr id="8" name="Titel 7"/>
          <p:cNvSpPr>
            <a:spLocks noGrp="1"/>
          </p:cNvSpPr>
          <p:nvPr>
            <p:ph type="title"/>
          </p:nvPr>
        </p:nvSpPr>
        <p:spPr>
          <a:xfrm>
            <a:off x="522002" y="114755"/>
            <a:ext cx="8189151" cy="1031873"/>
          </a:xfrm>
        </p:spPr>
        <p:txBody>
          <a:bodyPr/>
          <a:lstStyle/>
          <a:p>
            <a:r>
              <a:rPr lang="nl-NL" dirty="0"/>
              <a:t>Werkplaats Landschap</a:t>
            </a:r>
          </a:p>
        </p:txBody>
      </p:sp>
    </p:spTree>
    <p:extLst>
      <p:ext uri="{BB962C8B-B14F-4D97-AF65-F5344CB8AC3E}">
        <p14:creationId xmlns:p14="http://schemas.microsoft.com/office/powerpoint/2010/main" val="875714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 </a:t>
            </a:r>
          </a:p>
        </p:txBody>
      </p:sp>
      <p:pic>
        <p:nvPicPr>
          <p:cNvPr id="5" name="Afbeelding 4" descr="presentatie Landschap juni2018.pdf - Adobe Reader"/>
          <p:cNvPicPr>
            <a:picLocks noChangeAspect="1"/>
          </p:cNvPicPr>
          <p:nvPr/>
        </p:nvPicPr>
        <p:blipFill rotWithShape="1">
          <a:blip r:embed="rId3">
            <a:extLst>
              <a:ext uri="{28A0092B-C50C-407E-A947-70E740481C1C}">
                <a14:useLocalDpi xmlns:a14="http://schemas.microsoft.com/office/drawing/2010/main" val="0"/>
              </a:ext>
            </a:extLst>
          </a:blip>
          <a:srcRect l="11611" t="4593" r="12537" b="1019"/>
          <a:stretch/>
        </p:blipFill>
        <p:spPr>
          <a:xfrm>
            <a:off x="1117600" y="0"/>
            <a:ext cx="6865257" cy="51318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0912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 </a:t>
            </a:r>
          </a:p>
        </p:txBody>
      </p:sp>
      <p:pic>
        <p:nvPicPr>
          <p:cNvPr id="3" name="Afbeelding 2"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93" y="0"/>
            <a:ext cx="6883213" cy="5143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29688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 </a:t>
            </a:r>
          </a:p>
        </p:txBody>
      </p:sp>
      <p:pic>
        <p:nvPicPr>
          <p:cNvPr id="3" name="Afbeelding 2"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394" y="2419328"/>
            <a:ext cx="257211" cy="304843"/>
          </a:xfrm>
          <a:prstGeom prst="rect">
            <a:avLst/>
          </a:prstGeom>
        </p:spPr>
      </p:pic>
      <p:pic>
        <p:nvPicPr>
          <p:cNvPr id="4" name="Afbeelding 3" descr="Schermopna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126" y="0"/>
            <a:ext cx="6877748" cy="5143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0460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bwMode="auto">
      <p:bgPr>
        <a:solidFill>
          <a:srgbClr val="009BB0"/>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 </a:t>
            </a:r>
          </a:p>
        </p:txBody>
      </p:sp>
      <p:sp>
        <p:nvSpPr>
          <p:cNvPr id="2" name="Tijdelijke aanduiding voor tekst 1"/>
          <p:cNvSpPr>
            <a:spLocks noGrp="1"/>
          </p:cNvSpPr>
          <p:nvPr>
            <p:ph type="body" sz="quarter" idx="10"/>
          </p:nvPr>
        </p:nvSpPr>
        <p:spPr/>
        <p:txBody>
          <a:bodyPr/>
          <a:lstStyle/>
          <a:p>
            <a:pPr marL="358775" lvl="2" indent="0">
              <a:buNone/>
            </a:pPr>
            <a:r>
              <a:rPr lang="nl-NL" sz="2400" dirty="0">
                <a:latin typeface="Segoe UI Semilight" panose="020B0402040204020203" pitchFamily="34" charset="0"/>
                <a:cs typeface="Segoe UI Semilight" panose="020B0402040204020203" pitchFamily="34" charset="0"/>
              </a:rPr>
              <a:t>“Er is veel liefde voor het gebied. Een groot deel van de mensen is bereid om er energie in te steken en de samenwerking op te zoeken. Dat is mooi om te zien.”</a:t>
            </a:r>
          </a:p>
          <a:p>
            <a:endParaRPr lang="nl-NL" dirty="0"/>
          </a:p>
          <a:p>
            <a:pPr algn="ctr"/>
            <a:r>
              <a:rPr lang="nl-NL" dirty="0"/>
              <a:t>Na de vervolgbijeenkomst in januari 2018 besloten ruim 100 personen om samen in beweging te komen, samen verantwoordelijkheid en initiatief te nemen om een mooiere natuur mogelijk te maken. </a:t>
            </a:r>
          </a:p>
        </p:txBody>
      </p:sp>
    </p:spTree>
    <p:extLst>
      <p:ext uri="{BB962C8B-B14F-4D97-AF65-F5344CB8AC3E}">
        <p14:creationId xmlns:p14="http://schemas.microsoft.com/office/powerpoint/2010/main" val="3353416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 </a:t>
            </a:r>
          </a:p>
        </p:txBody>
      </p:sp>
      <p:pic>
        <p:nvPicPr>
          <p:cNvPr id="5" name="Afbeelding 4" descr="presentatie Landschap juni2018.pdf - Adobe Reader"/>
          <p:cNvPicPr>
            <a:picLocks noChangeAspect="1"/>
          </p:cNvPicPr>
          <p:nvPr/>
        </p:nvPicPr>
        <p:blipFill rotWithShape="1">
          <a:blip r:embed="rId3">
            <a:extLst>
              <a:ext uri="{28A0092B-C50C-407E-A947-70E740481C1C}">
                <a14:useLocalDpi xmlns:a14="http://schemas.microsoft.com/office/drawing/2010/main" val="0"/>
              </a:ext>
            </a:extLst>
          </a:blip>
          <a:srcRect l="11611" t="4593" r="12537" b="1019"/>
          <a:stretch/>
        </p:blipFill>
        <p:spPr>
          <a:xfrm>
            <a:off x="1117600" y="0"/>
            <a:ext cx="6865257" cy="5131881"/>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2" name="Afbeelding 1" descr="Schermopna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788" y="0"/>
            <a:ext cx="6854424" cy="5143500"/>
          </a:xfrm>
          <a:prstGeom prst="rect">
            <a:avLst/>
          </a:prstGeom>
          <a:ln>
            <a:noFill/>
          </a:ln>
          <a:effectLst>
            <a:outerShdw blurRad="190500" algn="tl" rotWithShape="0">
              <a:srgbClr val="000000">
                <a:alpha val="70000"/>
              </a:srgbClr>
            </a:outerShdw>
          </a:effectLst>
        </p:spPr>
      </p:pic>
      <p:pic>
        <p:nvPicPr>
          <p:cNvPr id="3" name="Afbeelding 2" descr="Schermopnam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608" y="0"/>
            <a:ext cx="6868783" cy="5143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4101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 </a:t>
            </a:r>
          </a:p>
        </p:txBody>
      </p:sp>
      <p:pic>
        <p:nvPicPr>
          <p:cNvPr id="2" name="Afbeelding 1"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90" y="0"/>
            <a:ext cx="6850819" cy="5143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040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2001" y="132924"/>
            <a:ext cx="8189151" cy="839566"/>
          </a:xfrm>
        </p:spPr>
        <p:txBody>
          <a:bodyPr/>
          <a:lstStyle/>
          <a:p>
            <a:r>
              <a:rPr lang="nl-NL" dirty="0">
                <a:effectLst>
                  <a:outerShdw blurRad="38100" dist="38100" dir="2700000" algn="tl">
                    <a:srgbClr val="000000">
                      <a:alpha val="43137"/>
                    </a:srgbClr>
                  </a:outerShdw>
                </a:effectLst>
              </a:rPr>
              <a:t>Coöperatie</a:t>
            </a:r>
            <a:r>
              <a:rPr lang="nl-NL" dirty="0"/>
              <a:t> </a:t>
            </a:r>
          </a:p>
        </p:txBody>
      </p:sp>
      <p:pic>
        <p:nvPicPr>
          <p:cNvPr id="5" name="Logo.png" descr="Logo.png"/>
          <p:cNvPicPr>
            <a:picLocks noChangeAspect="1"/>
          </p:cNvPicPr>
          <p:nvPr/>
        </p:nvPicPr>
        <p:blipFill>
          <a:blip r:embed="rId4">
            <a:extLst/>
          </a:blip>
          <a:stretch>
            <a:fillRect/>
          </a:stretch>
        </p:blipFill>
        <p:spPr>
          <a:xfrm>
            <a:off x="930415" y="1406421"/>
            <a:ext cx="7372324" cy="3231482"/>
          </a:xfrm>
          <a:prstGeom prst="rect">
            <a:avLst/>
          </a:prstGeom>
          <a:ln w="12700">
            <a:miter lim="400000"/>
          </a:ln>
        </p:spPr>
      </p:pic>
    </p:spTree>
    <p:extLst>
      <p:ext uri="{BB962C8B-B14F-4D97-AF65-F5344CB8AC3E}">
        <p14:creationId xmlns:p14="http://schemas.microsoft.com/office/powerpoint/2010/main" val="3595877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41" name="Ambitie"/>
          <p:cNvSpPr txBox="1"/>
          <p:nvPr/>
        </p:nvSpPr>
        <p:spPr>
          <a:xfrm>
            <a:off x="522002" y="385428"/>
            <a:ext cx="5230414"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000" b="1"/>
            </a:lvl1pPr>
          </a:lstStyle>
          <a:p>
            <a:r>
              <a:rPr sz="3200" dirty="0" err="1">
                <a:solidFill>
                  <a:srgbClr val="595959"/>
                </a:solidFill>
                <a:latin typeface="+mj-lt"/>
                <a:ea typeface="+mj-ea"/>
                <a:cs typeface="Arial"/>
              </a:rPr>
              <a:t>Ambitie</a:t>
            </a:r>
            <a:endParaRPr sz="3200" dirty="0">
              <a:solidFill>
                <a:srgbClr val="595959"/>
              </a:solidFill>
              <a:latin typeface="+mj-lt"/>
              <a:ea typeface="+mj-ea"/>
              <a:cs typeface="Arial"/>
            </a:endParaRPr>
          </a:p>
        </p:txBody>
      </p:sp>
      <p:sp>
        <p:nvSpPr>
          <p:cNvPr id="242" name="Een maatschappelijk gezond voedselsysteem bij 5 boeren, met 1000 donateurs, 500 afnemers van producten (bv zuivel, vlees, eieren) en 500 financiële participanten in Eemlandse boerderijen"/>
          <p:cNvSpPr txBox="1"/>
          <p:nvPr/>
        </p:nvSpPr>
        <p:spPr>
          <a:xfrm>
            <a:off x="522001" y="1737359"/>
            <a:ext cx="8409377" cy="186512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457196">
              <a:lnSpc>
                <a:spcPct val="120000"/>
              </a:lnSpc>
              <a:defRPr sz="2800"/>
            </a:lvl1pPr>
          </a:lstStyle>
          <a:p>
            <a:r>
              <a:rPr sz="2400" dirty="0" err="1">
                <a:solidFill>
                  <a:schemeClr val="tx1">
                    <a:lumMod val="65000"/>
                    <a:lumOff val="35000"/>
                  </a:schemeClr>
                </a:solidFill>
              </a:rPr>
              <a:t>Een</a:t>
            </a:r>
            <a:r>
              <a:rPr sz="2400" dirty="0">
                <a:solidFill>
                  <a:schemeClr val="tx1">
                    <a:lumMod val="65000"/>
                    <a:lumOff val="35000"/>
                  </a:schemeClr>
                </a:solidFill>
              </a:rPr>
              <a:t> </a:t>
            </a:r>
            <a:r>
              <a:rPr sz="2400" dirty="0" err="1">
                <a:solidFill>
                  <a:schemeClr val="tx1">
                    <a:lumMod val="65000"/>
                    <a:lumOff val="35000"/>
                  </a:schemeClr>
                </a:solidFill>
              </a:rPr>
              <a:t>maatschappelijk</a:t>
            </a:r>
            <a:r>
              <a:rPr sz="2400" dirty="0">
                <a:solidFill>
                  <a:schemeClr val="tx1">
                    <a:lumMod val="65000"/>
                    <a:lumOff val="35000"/>
                  </a:schemeClr>
                </a:solidFill>
              </a:rPr>
              <a:t> </a:t>
            </a:r>
            <a:r>
              <a:rPr sz="2400" dirty="0" err="1">
                <a:solidFill>
                  <a:schemeClr val="tx1">
                    <a:lumMod val="65000"/>
                    <a:lumOff val="35000"/>
                  </a:schemeClr>
                </a:solidFill>
              </a:rPr>
              <a:t>gezond</a:t>
            </a:r>
            <a:r>
              <a:rPr sz="2400" dirty="0">
                <a:solidFill>
                  <a:schemeClr val="tx1">
                    <a:lumMod val="65000"/>
                    <a:lumOff val="35000"/>
                  </a:schemeClr>
                </a:solidFill>
              </a:rPr>
              <a:t> </a:t>
            </a:r>
            <a:r>
              <a:rPr sz="2400" dirty="0" err="1">
                <a:solidFill>
                  <a:schemeClr val="tx1">
                    <a:lumMod val="65000"/>
                    <a:lumOff val="35000"/>
                  </a:schemeClr>
                </a:solidFill>
              </a:rPr>
              <a:t>voedselsysteem</a:t>
            </a:r>
            <a:r>
              <a:rPr sz="2400" dirty="0">
                <a:solidFill>
                  <a:schemeClr val="tx1">
                    <a:lumMod val="65000"/>
                    <a:lumOff val="35000"/>
                  </a:schemeClr>
                </a:solidFill>
              </a:rPr>
              <a:t> </a:t>
            </a:r>
            <a:endParaRPr lang="nl-NL" sz="2400" dirty="0">
              <a:solidFill>
                <a:schemeClr val="tx1">
                  <a:lumMod val="65000"/>
                  <a:lumOff val="35000"/>
                </a:schemeClr>
              </a:solidFill>
            </a:endParaRPr>
          </a:p>
          <a:p>
            <a:r>
              <a:rPr sz="2400" dirty="0" err="1">
                <a:solidFill>
                  <a:schemeClr val="tx1">
                    <a:lumMod val="65000"/>
                    <a:lumOff val="35000"/>
                  </a:schemeClr>
                </a:solidFill>
              </a:rPr>
              <a:t>bij</a:t>
            </a:r>
            <a:r>
              <a:rPr sz="2400" dirty="0">
                <a:solidFill>
                  <a:schemeClr val="tx1">
                    <a:lumMod val="65000"/>
                    <a:lumOff val="35000"/>
                  </a:schemeClr>
                </a:solidFill>
              </a:rPr>
              <a:t> 5 </a:t>
            </a:r>
            <a:r>
              <a:rPr sz="2400" dirty="0" err="1">
                <a:solidFill>
                  <a:schemeClr val="tx1">
                    <a:lumMod val="65000"/>
                    <a:lumOff val="35000"/>
                  </a:schemeClr>
                </a:solidFill>
              </a:rPr>
              <a:t>boeren</a:t>
            </a:r>
            <a:r>
              <a:rPr sz="2400" dirty="0">
                <a:solidFill>
                  <a:schemeClr val="tx1">
                    <a:lumMod val="65000"/>
                    <a:lumOff val="35000"/>
                  </a:schemeClr>
                </a:solidFill>
              </a:rPr>
              <a:t>, met 1000 </a:t>
            </a:r>
            <a:r>
              <a:rPr sz="2400" dirty="0" err="1">
                <a:solidFill>
                  <a:schemeClr val="tx1">
                    <a:lumMod val="65000"/>
                    <a:lumOff val="35000"/>
                  </a:schemeClr>
                </a:solidFill>
              </a:rPr>
              <a:t>donateurs</a:t>
            </a:r>
            <a:r>
              <a:rPr sz="2400" dirty="0">
                <a:solidFill>
                  <a:schemeClr val="tx1">
                    <a:lumMod val="65000"/>
                    <a:lumOff val="35000"/>
                  </a:schemeClr>
                </a:solidFill>
              </a:rPr>
              <a:t>, </a:t>
            </a:r>
            <a:endParaRPr lang="nl-NL" sz="2400" dirty="0">
              <a:solidFill>
                <a:schemeClr val="tx1">
                  <a:lumMod val="65000"/>
                  <a:lumOff val="35000"/>
                </a:schemeClr>
              </a:solidFill>
            </a:endParaRPr>
          </a:p>
          <a:p>
            <a:r>
              <a:rPr sz="2400" dirty="0">
                <a:solidFill>
                  <a:schemeClr val="tx1">
                    <a:lumMod val="65000"/>
                    <a:lumOff val="35000"/>
                  </a:schemeClr>
                </a:solidFill>
              </a:rPr>
              <a:t>500 </a:t>
            </a:r>
            <a:r>
              <a:rPr sz="2400" dirty="0" err="1">
                <a:solidFill>
                  <a:schemeClr val="tx1">
                    <a:lumMod val="65000"/>
                    <a:lumOff val="35000"/>
                  </a:schemeClr>
                </a:solidFill>
              </a:rPr>
              <a:t>afnemers</a:t>
            </a:r>
            <a:r>
              <a:rPr sz="2400" dirty="0">
                <a:solidFill>
                  <a:schemeClr val="tx1">
                    <a:lumMod val="65000"/>
                    <a:lumOff val="35000"/>
                  </a:schemeClr>
                </a:solidFill>
              </a:rPr>
              <a:t> van </a:t>
            </a:r>
            <a:r>
              <a:rPr sz="2400" dirty="0" err="1">
                <a:solidFill>
                  <a:schemeClr val="tx1">
                    <a:lumMod val="65000"/>
                    <a:lumOff val="35000"/>
                  </a:schemeClr>
                </a:solidFill>
              </a:rPr>
              <a:t>producten</a:t>
            </a:r>
            <a:r>
              <a:rPr sz="2400" dirty="0">
                <a:solidFill>
                  <a:schemeClr val="tx1">
                    <a:lumMod val="65000"/>
                    <a:lumOff val="35000"/>
                  </a:schemeClr>
                </a:solidFill>
              </a:rPr>
              <a:t> (</a:t>
            </a:r>
            <a:r>
              <a:rPr sz="2400" dirty="0" err="1">
                <a:solidFill>
                  <a:schemeClr val="tx1">
                    <a:lumMod val="65000"/>
                    <a:lumOff val="35000"/>
                  </a:schemeClr>
                </a:solidFill>
              </a:rPr>
              <a:t>bv</a:t>
            </a:r>
            <a:r>
              <a:rPr sz="2400" dirty="0">
                <a:solidFill>
                  <a:schemeClr val="tx1">
                    <a:lumMod val="65000"/>
                    <a:lumOff val="35000"/>
                  </a:schemeClr>
                </a:solidFill>
              </a:rPr>
              <a:t> </a:t>
            </a:r>
            <a:r>
              <a:rPr sz="2400" dirty="0" err="1">
                <a:solidFill>
                  <a:schemeClr val="tx1">
                    <a:lumMod val="65000"/>
                    <a:lumOff val="35000"/>
                  </a:schemeClr>
                </a:solidFill>
              </a:rPr>
              <a:t>zuivel</a:t>
            </a:r>
            <a:r>
              <a:rPr sz="2400" dirty="0">
                <a:solidFill>
                  <a:schemeClr val="tx1">
                    <a:lumMod val="65000"/>
                    <a:lumOff val="35000"/>
                  </a:schemeClr>
                </a:solidFill>
              </a:rPr>
              <a:t>, </a:t>
            </a:r>
            <a:r>
              <a:rPr sz="2400" dirty="0" err="1">
                <a:solidFill>
                  <a:schemeClr val="tx1">
                    <a:lumMod val="65000"/>
                    <a:lumOff val="35000"/>
                  </a:schemeClr>
                </a:solidFill>
              </a:rPr>
              <a:t>vlees</a:t>
            </a:r>
            <a:r>
              <a:rPr sz="2400" dirty="0">
                <a:solidFill>
                  <a:schemeClr val="tx1">
                    <a:lumMod val="65000"/>
                    <a:lumOff val="35000"/>
                  </a:schemeClr>
                </a:solidFill>
              </a:rPr>
              <a:t>, </a:t>
            </a:r>
            <a:r>
              <a:rPr sz="2400" dirty="0" err="1">
                <a:solidFill>
                  <a:schemeClr val="tx1">
                    <a:lumMod val="65000"/>
                    <a:lumOff val="35000"/>
                  </a:schemeClr>
                </a:solidFill>
              </a:rPr>
              <a:t>eieren</a:t>
            </a:r>
            <a:r>
              <a:rPr sz="2400" dirty="0">
                <a:solidFill>
                  <a:schemeClr val="tx1">
                    <a:lumMod val="65000"/>
                    <a:lumOff val="35000"/>
                  </a:schemeClr>
                </a:solidFill>
              </a:rPr>
              <a:t>) en 500 </a:t>
            </a:r>
            <a:r>
              <a:rPr sz="2400" dirty="0" err="1">
                <a:solidFill>
                  <a:schemeClr val="tx1">
                    <a:lumMod val="65000"/>
                    <a:lumOff val="35000"/>
                  </a:schemeClr>
                </a:solidFill>
              </a:rPr>
              <a:t>financiële</a:t>
            </a:r>
            <a:r>
              <a:rPr sz="2400" dirty="0">
                <a:solidFill>
                  <a:schemeClr val="tx1">
                    <a:lumMod val="65000"/>
                    <a:lumOff val="35000"/>
                  </a:schemeClr>
                </a:solidFill>
              </a:rPr>
              <a:t> </a:t>
            </a:r>
            <a:r>
              <a:rPr sz="2400" dirty="0" err="1">
                <a:solidFill>
                  <a:schemeClr val="tx1">
                    <a:lumMod val="65000"/>
                    <a:lumOff val="35000"/>
                  </a:schemeClr>
                </a:solidFill>
              </a:rPr>
              <a:t>participanten</a:t>
            </a:r>
            <a:r>
              <a:rPr sz="2400" dirty="0">
                <a:solidFill>
                  <a:schemeClr val="tx1">
                    <a:lumMod val="65000"/>
                    <a:lumOff val="35000"/>
                  </a:schemeClr>
                </a:solidFill>
              </a:rPr>
              <a:t> in </a:t>
            </a:r>
            <a:r>
              <a:rPr sz="2400" dirty="0" err="1">
                <a:solidFill>
                  <a:schemeClr val="tx1">
                    <a:lumMod val="65000"/>
                    <a:lumOff val="35000"/>
                  </a:schemeClr>
                </a:solidFill>
              </a:rPr>
              <a:t>Eemlandse</a:t>
            </a:r>
            <a:r>
              <a:rPr sz="2400" dirty="0">
                <a:solidFill>
                  <a:schemeClr val="tx1">
                    <a:lumMod val="65000"/>
                    <a:lumOff val="35000"/>
                  </a:schemeClr>
                </a:solidFill>
              </a:rPr>
              <a:t> </a:t>
            </a:r>
            <a:r>
              <a:rPr sz="2400" dirty="0" err="1">
                <a:solidFill>
                  <a:schemeClr val="tx1">
                    <a:lumMod val="65000"/>
                    <a:lumOff val="35000"/>
                  </a:schemeClr>
                </a:solidFill>
              </a:rPr>
              <a:t>boerderijen</a:t>
            </a:r>
            <a:endParaRPr sz="2400" dirty="0">
              <a:solidFill>
                <a:schemeClr val="tx1">
                  <a:lumMod val="65000"/>
                  <a:lumOff val="35000"/>
                </a:schemeClr>
              </a:solidFill>
            </a:endParaRPr>
          </a:p>
        </p:txBody>
      </p:sp>
      <p:sp>
        <p:nvSpPr>
          <p:cNvPr id="3" name="Titel 2"/>
          <p:cNvSpPr>
            <a:spLocks noGrp="1"/>
          </p:cNvSpPr>
          <p:nvPr>
            <p:ph type="title"/>
          </p:nvPr>
        </p:nvSpPr>
        <p:spPr/>
        <p:txBody>
          <a:bodyPr/>
          <a:lstStyle/>
          <a:p>
            <a:r>
              <a:rPr lang="nl-NL" dirty="0"/>
              <a:t> </a:t>
            </a:r>
          </a:p>
        </p:txBody>
      </p:sp>
    </p:spTree>
    <p:extLst>
      <p:ext uri="{BB962C8B-B14F-4D97-AF65-F5344CB8AC3E}">
        <p14:creationId xmlns:p14="http://schemas.microsoft.com/office/powerpoint/2010/main" val="2068685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46" name="Titel 1"/>
          <p:cNvSpPr txBox="1">
            <a:spLocks noGrp="1"/>
          </p:cNvSpPr>
          <p:nvPr>
            <p:ph type="title"/>
          </p:nvPr>
        </p:nvSpPr>
        <p:spPr>
          <a:xfrm>
            <a:off x="522001" y="114756"/>
            <a:ext cx="8189153" cy="839567"/>
          </a:xfrm>
          <a:prstGeom prst="rect">
            <a:avLst/>
          </a:prstGeom>
        </p:spPr>
        <p:txBody>
          <a:bodyPr/>
          <a:lstStyle>
            <a:lvl1pPr>
              <a:defRPr>
                <a:solidFill>
                  <a:srgbClr val="595959"/>
                </a:solidFill>
              </a:defRPr>
            </a:lvl1pPr>
          </a:lstStyle>
          <a:p>
            <a:r>
              <a:t>Strategie </a:t>
            </a:r>
          </a:p>
        </p:txBody>
      </p:sp>
      <p:pic>
        <p:nvPicPr>
          <p:cNvPr id="247" name="klant.jpg" descr="klant.jpg"/>
          <p:cNvPicPr>
            <a:picLocks noChangeAspect="1"/>
          </p:cNvPicPr>
          <p:nvPr/>
        </p:nvPicPr>
        <p:blipFill>
          <a:blip r:embed="rId4">
            <a:extLst/>
          </a:blip>
          <a:stretch>
            <a:fillRect/>
          </a:stretch>
        </p:blipFill>
        <p:spPr>
          <a:xfrm>
            <a:off x="519998" y="1274902"/>
            <a:ext cx="2146692" cy="1431128"/>
          </a:xfrm>
          <a:prstGeom prst="rect">
            <a:avLst/>
          </a:prstGeom>
          <a:ln w="12700">
            <a:miter lim="400000"/>
          </a:ln>
        </p:spPr>
      </p:pic>
      <p:pic>
        <p:nvPicPr>
          <p:cNvPr id="248" name="Boer.jpg" descr="Boer.jpg"/>
          <p:cNvPicPr>
            <a:picLocks noChangeAspect="1"/>
          </p:cNvPicPr>
          <p:nvPr/>
        </p:nvPicPr>
        <p:blipFill>
          <a:blip r:embed="rId5">
            <a:extLst/>
          </a:blip>
          <a:stretch>
            <a:fillRect/>
          </a:stretch>
        </p:blipFill>
        <p:spPr>
          <a:xfrm>
            <a:off x="6975562" y="956930"/>
            <a:ext cx="1691071" cy="1849711"/>
          </a:xfrm>
          <a:prstGeom prst="rect">
            <a:avLst/>
          </a:prstGeom>
          <a:ln w="12700">
            <a:miter lim="400000"/>
          </a:ln>
        </p:spPr>
      </p:pic>
      <p:sp>
        <p:nvSpPr>
          <p:cNvPr id="255" name="Verbindingslijn"/>
          <p:cNvSpPr/>
          <p:nvPr/>
        </p:nvSpPr>
        <p:spPr>
          <a:xfrm>
            <a:off x="2798110" y="709069"/>
            <a:ext cx="4118831" cy="568846"/>
          </a:xfrm>
          <a:custGeom>
            <a:avLst/>
            <a:gdLst/>
            <a:ahLst/>
            <a:cxnLst>
              <a:cxn ang="0">
                <a:pos x="wd2" y="hd2"/>
              </a:cxn>
              <a:cxn ang="5400000">
                <a:pos x="wd2" y="hd2"/>
              </a:cxn>
              <a:cxn ang="10800000">
                <a:pos x="wd2" y="hd2"/>
              </a:cxn>
              <a:cxn ang="16200000">
                <a:pos x="wd2" y="hd2"/>
              </a:cxn>
            </a:cxnLst>
            <a:rect l="0" t="0" r="r" b="b"/>
            <a:pathLst>
              <a:path w="21600" h="16212" extrusionOk="0">
                <a:moveTo>
                  <a:pt x="0" y="16212"/>
                </a:moveTo>
                <a:cubicBezTo>
                  <a:pt x="7146" y="-4824"/>
                  <a:pt x="14346" y="-5388"/>
                  <a:pt x="21600" y="14520"/>
                </a:cubicBezTo>
              </a:path>
            </a:pathLst>
          </a:custGeom>
          <a:ln w="25400">
            <a:solidFill>
              <a:schemeClr val="accent6"/>
            </a:solidFill>
            <a:miter lim="400000"/>
            <a:tailEnd type="stealth"/>
          </a:ln>
          <a:effectLst>
            <a:outerShdw blurRad="38100" dist="20000" dir="5400000" rotWithShape="0">
              <a:srgbClr val="000000">
                <a:alpha val="38000"/>
              </a:srgbClr>
            </a:outerShdw>
          </a:effectLst>
        </p:spPr>
        <p:txBody>
          <a:bodyPr/>
          <a:lstStyle/>
          <a:p>
            <a:endParaRPr/>
          </a:p>
        </p:txBody>
      </p:sp>
      <p:sp>
        <p:nvSpPr>
          <p:cNvPr id="250" name="Vraag"/>
          <p:cNvSpPr txBox="1"/>
          <p:nvPr/>
        </p:nvSpPr>
        <p:spPr>
          <a:xfrm>
            <a:off x="4520353" y="758809"/>
            <a:ext cx="1691071"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lvl1pPr>
          </a:lstStyle>
          <a:p>
            <a:r>
              <a:rPr dirty="0" err="1">
                <a:solidFill>
                  <a:schemeClr val="tx1">
                    <a:lumMod val="65000"/>
                    <a:lumOff val="35000"/>
                  </a:schemeClr>
                </a:solidFill>
              </a:rPr>
              <a:t>Vraag</a:t>
            </a:r>
            <a:endParaRPr dirty="0">
              <a:solidFill>
                <a:schemeClr val="tx1">
                  <a:lumMod val="65000"/>
                  <a:lumOff val="35000"/>
                </a:schemeClr>
              </a:solidFill>
            </a:endParaRPr>
          </a:p>
        </p:txBody>
      </p:sp>
      <p:sp>
        <p:nvSpPr>
          <p:cNvPr id="256" name="Verbindingslijn"/>
          <p:cNvSpPr/>
          <p:nvPr/>
        </p:nvSpPr>
        <p:spPr>
          <a:xfrm>
            <a:off x="2782649" y="2469896"/>
            <a:ext cx="4139484" cy="612827"/>
          </a:xfrm>
          <a:custGeom>
            <a:avLst/>
            <a:gdLst/>
            <a:ahLst/>
            <a:cxnLst>
              <a:cxn ang="0">
                <a:pos x="wd2" y="hd2"/>
              </a:cxn>
              <a:cxn ang="5400000">
                <a:pos x="wd2" y="hd2"/>
              </a:cxn>
              <a:cxn ang="10800000">
                <a:pos x="wd2" y="hd2"/>
              </a:cxn>
              <a:cxn ang="16200000">
                <a:pos x="wd2" y="hd2"/>
              </a:cxn>
            </a:cxnLst>
            <a:rect l="0" t="0" r="r" b="b"/>
            <a:pathLst>
              <a:path w="21600" h="16264" extrusionOk="0">
                <a:moveTo>
                  <a:pt x="21600" y="3818"/>
                </a:moveTo>
                <a:cubicBezTo>
                  <a:pt x="14270" y="21600"/>
                  <a:pt x="7070" y="20327"/>
                  <a:pt x="0" y="0"/>
                </a:cubicBezTo>
              </a:path>
            </a:pathLst>
          </a:custGeom>
          <a:ln w="25400">
            <a:solidFill>
              <a:schemeClr val="accent6">
                <a:satOff val="-33654"/>
                <a:lumOff val="18872"/>
              </a:schemeClr>
            </a:solidFill>
            <a:tailEnd type="stealth"/>
          </a:ln>
          <a:effectLst>
            <a:outerShdw blurRad="38100" dist="20000" dir="5400000" rotWithShape="0">
              <a:srgbClr val="000000">
                <a:alpha val="38000"/>
              </a:srgbClr>
            </a:outerShdw>
          </a:effectLst>
        </p:spPr>
        <p:txBody>
          <a:bodyPr/>
          <a:lstStyle/>
          <a:p>
            <a:endParaRPr/>
          </a:p>
        </p:txBody>
      </p:sp>
      <p:sp>
        <p:nvSpPr>
          <p:cNvPr id="252" name="Aanbod"/>
          <p:cNvSpPr txBox="1"/>
          <p:nvPr/>
        </p:nvSpPr>
        <p:spPr>
          <a:xfrm>
            <a:off x="4520353" y="2579011"/>
            <a:ext cx="907069"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lvl1pPr>
          </a:lstStyle>
          <a:p>
            <a:r>
              <a:rPr dirty="0" err="1">
                <a:solidFill>
                  <a:schemeClr val="tx1">
                    <a:lumMod val="65000"/>
                    <a:lumOff val="35000"/>
                  </a:schemeClr>
                </a:solidFill>
              </a:rPr>
              <a:t>Aanbod</a:t>
            </a:r>
            <a:endParaRPr dirty="0">
              <a:solidFill>
                <a:schemeClr val="tx1">
                  <a:lumMod val="65000"/>
                  <a:lumOff val="35000"/>
                </a:schemeClr>
              </a:solidFill>
            </a:endParaRPr>
          </a:p>
        </p:txBody>
      </p:sp>
      <p:pic>
        <p:nvPicPr>
          <p:cNvPr id="253" name="milieudefensie-verbreekt-convenant-met-melkveehouders.jpg" descr="milieudefensie-verbreekt-convenant-met-melkveehouders.jpg"/>
          <p:cNvPicPr>
            <a:picLocks noChangeAspect="1"/>
          </p:cNvPicPr>
          <p:nvPr/>
        </p:nvPicPr>
        <p:blipFill>
          <a:blip r:embed="rId6">
            <a:extLst/>
          </a:blip>
          <a:stretch>
            <a:fillRect/>
          </a:stretch>
        </p:blipFill>
        <p:spPr>
          <a:xfrm>
            <a:off x="3585250" y="3513728"/>
            <a:ext cx="2398148" cy="1348959"/>
          </a:xfrm>
          <a:prstGeom prst="rect">
            <a:avLst/>
          </a:prstGeom>
          <a:ln w="12700">
            <a:miter lim="400000"/>
          </a:ln>
        </p:spPr>
      </p:pic>
      <p:sp>
        <p:nvSpPr>
          <p:cNvPr id="254" name="Resulteert in convenant"/>
          <p:cNvSpPr txBox="1"/>
          <p:nvPr/>
        </p:nvSpPr>
        <p:spPr>
          <a:xfrm>
            <a:off x="6643542" y="3837687"/>
            <a:ext cx="1790012" cy="701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lvl1pPr>
          </a:lstStyle>
          <a:p>
            <a:r>
              <a:rPr dirty="0" err="1">
                <a:solidFill>
                  <a:schemeClr val="tx1">
                    <a:lumMod val="65000"/>
                    <a:lumOff val="35000"/>
                  </a:schemeClr>
                </a:solidFill>
              </a:rPr>
              <a:t>Resulteert</a:t>
            </a:r>
            <a:r>
              <a:rPr dirty="0">
                <a:solidFill>
                  <a:schemeClr val="tx1">
                    <a:lumMod val="65000"/>
                    <a:lumOff val="35000"/>
                  </a:schemeClr>
                </a:solidFill>
              </a:rPr>
              <a:t> in </a:t>
            </a:r>
            <a:r>
              <a:rPr dirty="0" err="1">
                <a:solidFill>
                  <a:schemeClr val="tx1">
                    <a:lumMod val="65000"/>
                    <a:lumOff val="35000"/>
                  </a:schemeClr>
                </a:solidFill>
              </a:rPr>
              <a:t>convenant</a:t>
            </a:r>
            <a:endParaRPr dirty="0">
              <a:solidFill>
                <a:schemeClr val="tx1">
                  <a:lumMod val="65000"/>
                  <a:lumOff val="35000"/>
                </a:schemeClr>
              </a:solidFill>
            </a:endParaRPr>
          </a:p>
        </p:txBody>
      </p:sp>
    </p:spTree>
    <p:extLst>
      <p:ext uri="{BB962C8B-B14F-4D97-AF65-F5344CB8AC3E}">
        <p14:creationId xmlns:p14="http://schemas.microsoft.com/office/powerpoint/2010/main" val="4078301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60" name="Titel 1"/>
          <p:cNvSpPr txBox="1">
            <a:spLocks noGrp="1"/>
          </p:cNvSpPr>
          <p:nvPr>
            <p:ph type="title"/>
          </p:nvPr>
        </p:nvSpPr>
        <p:spPr>
          <a:xfrm>
            <a:off x="522001" y="114756"/>
            <a:ext cx="8189153" cy="839567"/>
          </a:xfrm>
          <a:prstGeom prst="rect">
            <a:avLst/>
          </a:prstGeom>
        </p:spPr>
        <p:txBody>
          <a:bodyPr/>
          <a:lstStyle>
            <a:lvl1pPr>
              <a:defRPr>
                <a:solidFill>
                  <a:srgbClr val="595959"/>
                </a:solidFill>
              </a:defRPr>
            </a:lvl1pPr>
          </a:lstStyle>
          <a:p>
            <a:r>
              <a:t>Vervolgstappen</a:t>
            </a:r>
          </a:p>
        </p:txBody>
      </p:sp>
      <p:pic>
        <p:nvPicPr>
          <p:cNvPr id="261" name="rij-die-van-stenen-op-het-overzees-stappen-55710919.jpg" descr="rij-die-van-stenen-op-het-overzees-stappen-55710919.jpg"/>
          <p:cNvPicPr>
            <a:picLocks noChangeAspect="1"/>
          </p:cNvPicPr>
          <p:nvPr/>
        </p:nvPicPr>
        <p:blipFill>
          <a:blip r:embed="rId4">
            <a:extLst/>
          </a:blip>
          <a:stretch>
            <a:fillRect/>
          </a:stretch>
        </p:blipFill>
        <p:spPr>
          <a:xfrm>
            <a:off x="3493224" y="244918"/>
            <a:ext cx="5568204" cy="3696733"/>
          </a:xfrm>
          <a:prstGeom prst="rect">
            <a:avLst/>
          </a:prstGeom>
          <a:blipFill>
            <a:blip r:embed="rId3">
              <a:alphaModFix amt="20000"/>
            </a:blip>
            <a:stretch>
              <a:fillRect/>
            </a:stretch>
          </a:blipFill>
          <a:ln w="12700">
            <a:miter lim="400000"/>
          </a:ln>
        </p:spPr>
      </p:pic>
      <p:sp>
        <p:nvSpPr>
          <p:cNvPr id="262" name="Vraag burgers"/>
          <p:cNvSpPr txBox="1"/>
          <p:nvPr/>
        </p:nvSpPr>
        <p:spPr>
          <a:xfrm>
            <a:off x="8093889" y="2913749"/>
            <a:ext cx="954042" cy="701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FFFFFF"/>
                </a:solidFill>
              </a:defRPr>
            </a:lvl1pPr>
          </a:lstStyle>
          <a:p>
            <a:r>
              <a:t>Vraag burgers</a:t>
            </a:r>
          </a:p>
        </p:txBody>
      </p:sp>
      <p:sp>
        <p:nvSpPr>
          <p:cNvPr id="263" name="Aanbod boerderijen"/>
          <p:cNvSpPr txBox="1"/>
          <p:nvPr/>
        </p:nvSpPr>
        <p:spPr>
          <a:xfrm>
            <a:off x="6710734" y="2390427"/>
            <a:ext cx="1487000" cy="701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FFFFFF"/>
                </a:solidFill>
              </a:defRPr>
            </a:lvl1pPr>
          </a:lstStyle>
          <a:p>
            <a:r>
              <a:t>Aanbod boerderijen</a:t>
            </a:r>
          </a:p>
        </p:txBody>
      </p:sp>
      <p:sp>
        <p:nvSpPr>
          <p:cNvPr id="264" name="Maatregelen boerderijen"/>
          <p:cNvSpPr txBox="1"/>
          <p:nvPr/>
        </p:nvSpPr>
        <p:spPr>
          <a:xfrm>
            <a:off x="4594928" y="1011554"/>
            <a:ext cx="1981936" cy="701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FFFFFF"/>
                </a:solidFill>
              </a:defRPr>
            </a:lvl1pPr>
          </a:lstStyle>
          <a:p>
            <a:r>
              <a:t>Maatregelen boerderijen</a:t>
            </a:r>
          </a:p>
        </p:txBody>
      </p:sp>
      <p:sp>
        <p:nvSpPr>
          <p:cNvPr id="265" name="Distributeurs"/>
          <p:cNvSpPr txBox="1"/>
          <p:nvPr/>
        </p:nvSpPr>
        <p:spPr>
          <a:xfrm>
            <a:off x="3625610" y="541950"/>
            <a:ext cx="1981935"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FFFFFF"/>
                </a:solidFill>
              </a:defRPr>
            </a:lvl1pPr>
          </a:lstStyle>
          <a:p>
            <a:r>
              <a:t>Distributeurs</a:t>
            </a:r>
          </a:p>
        </p:txBody>
      </p:sp>
      <p:sp>
        <p:nvSpPr>
          <p:cNvPr id="266" name="Convenant"/>
          <p:cNvSpPr txBox="1"/>
          <p:nvPr/>
        </p:nvSpPr>
        <p:spPr>
          <a:xfrm>
            <a:off x="5713250" y="1769826"/>
            <a:ext cx="1487000"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FFFFFF"/>
                </a:solidFill>
              </a:defRPr>
            </a:lvl1pPr>
          </a:lstStyle>
          <a:p>
            <a:r>
              <a:rPr dirty="0" err="1"/>
              <a:t>Convenant</a:t>
            </a:r>
            <a:endParaRPr dirty="0"/>
          </a:p>
        </p:txBody>
      </p:sp>
    </p:spTree>
    <p:extLst>
      <p:ext uri="{BB962C8B-B14F-4D97-AF65-F5344CB8AC3E}">
        <p14:creationId xmlns:p14="http://schemas.microsoft.com/office/powerpoint/2010/main" val="2450141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70" name="Titel 1"/>
          <p:cNvSpPr txBox="1">
            <a:spLocks noGrp="1"/>
          </p:cNvSpPr>
          <p:nvPr>
            <p:ph type="title"/>
          </p:nvPr>
        </p:nvSpPr>
        <p:spPr>
          <a:xfrm>
            <a:off x="522001" y="114756"/>
            <a:ext cx="8189153" cy="839567"/>
          </a:xfrm>
          <a:prstGeom prst="rect">
            <a:avLst/>
          </a:prstGeom>
        </p:spPr>
        <p:txBody>
          <a:bodyPr/>
          <a:lstStyle>
            <a:lvl1pPr>
              <a:defRPr>
                <a:solidFill>
                  <a:srgbClr val="595959"/>
                </a:solidFill>
              </a:defRPr>
            </a:lvl1pPr>
          </a:lstStyle>
          <a:p>
            <a:r>
              <a:rPr dirty="0" err="1"/>
              <a:t>Steun</a:t>
            </a:r>
            <a:r>
              <a:rPr dirty="0"/>
              <a:t> Eemland300</a:t>
            </a:r>
          </a:p>
        </p:txBody>
      </p:sp>
      <p:sp>
        <p:nvSpPr>
          <p:cNvPr id="271" name="Tijdelijke aanduiding voor tekst 2"/>
          <p:cNvSpPr txBox="1">
            <a:spLocks noGrp="1"/>
          </p:cNvSpPr>
          <p:nvPr>
            <p:ph type="body" sz="quarter" idx="4294967295"/>
          </p:nvPr>
        </p:nvSpPr>
        <p:spPr>
          <a:xfrm>
            <a:off x="477044" y="1484513"/>
            <a:ext cx="8189912" cy="1083817"/>
          </a:xfrm>
          <a:prstGeom prst="rect">
            <a:avLst/>
          </a:prstGeom>
        </p:spPr>
        <p:txBody>
          <a:bodyPr/>
          <a:lstStyle>
            <a:lvl1pPr>
              <a:defRPr sz="2400"/>
            </a:lvl1pPr>
          </a:lstStyle>
          <a:p>
            <a:r>
              <a:rPr dirty="0" err="1">
                <a:solidFill>
                  <a:schemeClr val="tx1">
                    <a:lumMod val="65000"/>
                    <a:lumOff val="35000"/>
                  </a:schemeClr>
                </a:solidFill>
              </a:rPr>
              <a:t>Willen</a:t>
            </a:r>
            <a:r>
              <a:rPr dirty="0">
                <a:solidFill>
                  <a:schemeClr val="tx1">
                    <a:lumMod val="65000"/>
                    <a:lumOff val="35000"/>
                  </a:schemeClr>
                </a:solidFill>
              </a:rPr>
              <a:t> </a:t>
            </a:r>
            <a:r>
              <a:rPr dirty="0" err="1">
                <a:solidFill>
                  <a:schemeClr val="tx1">
                    <a:lumMod val="65000"/>
                    <a:lumOff val="35000"/>
                  </a:schemeClr>
                </a:solidFill>
              </a:rPr>
              <a:t>jullie</a:t>
            </a:r>
            <a:r>
              <a:rPr dirty="0">
                <a:solidFill>
                  <a:schemeClr val="tx1">
                    <a:lumMod val="65000"/>
                    <a:lumOff val="35000"/>
                  </a:schemeClr>
                </a:solidFill>
              </a:rPr>
              <a:t> </a:t>
            </a:r>
            <a:r>
              <a:rPr dirty="0" err="1">
                <a:solidFill>
                  <a:schemeClr val="tx1">
                    <a:lumMod val="65000"/>
                    <a:lumOff val="35000"/>
                  </a:schemeClr>
                </a:solidFill>
              </a:rPr>
              <a:t>deze</a:t>
            </a:r>
            <a:r>
              <a:rPr dirty="0">
                <a:solidFill>
                  <a:schemeClr val="tx1">
                    <a:lumMod val="65000"/>
                    <a:lumOff val="35000"/>
                  </a:schemeClr>
                </a:solidFill>
              </a:rPr>
              <a:t> </a:t>
            </a:r>
            <a:r>
              <a:rPr dirty="0" err="1">
                <a:solidFill>
                  <a:schemeClr val="tx1">
                    <a:lumMod val="65000"/>
                    <a:lumOff val="35000"/>
                  </a:schemeClr>
                </a:solidFill>
              </a:rPr>
              <a:t>aanpak</a:t>
            </a:r>
            <a:r>
              <a:rPr dirty="0">
                <a:solidFill>
                  <a:schemeClr val="tx1">
                    <a:lumMod val="65000"/>
                    <a:lumOff val="35000"/>
                  </a:schemeClr>
                </a:solidFill>
              </a:rPr>
              <a:t> </a:t>
            </a:r>
            <a:r>
              <a:rPr dirty="0" err="1">
                <a:solidFill>
                  <a:schemeClr val="tx1">
                    <a:lumMod val="65000"/>
                    <a:lumOff val="35000"/>
                  </a:schemeClr>
                </a:solidFill>
              </a:rPr>
              <a:t>actief</a:t>
            </a:r>
            <a:r>
              <a:rPr dirty="0">
                <a:solidFill>
                  <a:schemeClr val="tx1">
                    <a:lumMod val="65000"/>
                    <a:lumOff val="35000"/>
                  </a:schemeClr>
                </a:solidFill>
              </a:rPr>
              <a:t> </a:t>
            </a:r>
            <a:r>
              <a:rPr dirty="0" err="1">
                <a:solidFill>
                  <a:schemeClr val="tx1">
                    <a:lumMod val="65000"/>
                    <a:lumOff val="35000"/>
                  </a:schemeClr>
                </a:solidFill>
              </a:rPr>
              <a:t>ondersteunen</a:t>
            </a:r>
            <a:r>
              <a:rPr dirty="0">
                <a:solidFill>
                  <a:schemeClr val="tx1">
                    <a:lumMod val="65000"/>
                    <a:lumOff val="35000"/>
                  </a:schemeClr>
                </a:solidFill>
              </a:rPr>
              <a:t>? </a:t>
            </a:r>
            <a:endParaRPr lang="nl-NL" dirty="0">
              <a:solidFill>
                <a:schemeClr val="tx1">
                  <a:lumMod val="65000"/>
                  <a:lumOff val="35000"/>
                </a:schemeClr>
              </a:solidFill>
            </a:endParaRPr>
          </a:p>
          <a:p>
            <a:endParaRPr lang="nl-NL" dirty="0">
              <a:solidFill>
                <a:schemeClr val="tx1">
                  <a:lumMod val="65000"/>
                  <a:lumOff val="35000"/>
                </a:schemeClr>
              </a:solidFill>
            </a:endParaRPr>
          </a:p>
          <a:p>
            <a:r>
              <a:rPr dirty="0">
                <a:solidFill>
                  <a:schemeClr val="tx1">
                    <a:lumMod val="65000"/>
                    <a:lumOff val="35000"/>
                  </a:schemeClr>
                </a:solidFill>
              </a:rPr>
              <a:t>Zo ja, hand </a:t>
            </a:r>
            <a:r>
              <a:rPr dirty="0" err="1">
                <a:solidFill>
                  <a:schemeClr val="tx1">
                    <a:lumMod val="65000"/>
                    <a:lumOff val="35000"/>
                  </a:schemeClr>
                </a:solidFill>
              </a:rPr>
              <a:t>opsteken</a:t>
            </a:r>
            <a:r>
              <a:rPr dirty="0">
                <a:solidFill>
                  <a:schemeClr val="tx1">
                    <a:lumMod val="65000"/>
                    <a:lumOff val="35000"/>
                  </a:schemeClr>
                </a:solidFill>
              </a:rPr>
              <a:t> en </a:t>
            </a:r>
            <a:endParaRPr lang="nl-NL" dirty="0">
              <a:solidFill>
                <a:schemeClr val="tx1">
                  <a:lumMod val="65000"/>
                  <a:lumOff val="35000"/>
                </a:schemeClr>
              </a:solidFill>
            </a:endParaRPr>
          </a:p>
          <a:p>
            <a:r>
              <a:rPr dirty="0" err="1">
                <a:solidFill>
                  <a:schemeClr val="tx1">
                    <a:lumMod val="65000"/>
                    <a:lumOff val="35000"/>
                  </a:schemeClr>
                </a:solidFill>
              </a:rPr>
              <a:t>naam</a:t>
            </a:r>
            <a:r>
              <a:rPr dirty="0">
                <a:solidFill>
                  <a:schemeClr val="tx1">
                    <a:lumMod val="65000"/>
                    <a:lumOff val="35000"/>
                  </a:schemeClr>
                </a:solidFill>
              </a:rPr>
              <a:t>, </a:t>
            </a:r>
            <a:r>
              <a:rPr dirty="0" err="1">
                <a:solidFill>
                  <a:schemeClr val="tx1">
                    <a:lumMod val="65000"/>
                    <a:lumOff val="35000"/>
                  </a:schemeClr>
                </a:solidFill>
              </a:rPr>
              <a:t>adres</a:t>
            </a:r>
            <a:r>
              <a:rPr dirty="0">
                <a:solidFill>
                  <a:schemeClr val="tx1">
                    <a:lumMod val="65000"/>
                    <a:lumOff val="35000"/>
                  </a:schemeClr>
                </a:solidFill>
              </a:rPr>
              <a:t> en email </a:t>
            </a:r>
            <a:r>
              <a:rPr dirty="0" err="1">
                <a:solidFill>
                  <a:schemeClr val="tx1">
                    <a:lumMod val="65000"/>
                    <a:lumOff val="35000"/>
                  </a:schemeClr>
                </a:solidFill>
              </a:rPr>
              <a:t>aan</a:t>
            </a:r>
            <a:r>
              <a:rPr dirty="0">
                <a:solidFill>
                  <a:schemeClr val="tx1">
                    <a:lumMod val="65000"/>
                    <a:lumOff val="35000"/>
                  </a:schemeClr>
                </a:solidFill>
              </a:rPr>
              <a:t> </a:t>
            </a:r>
            <a:r>
              <a:rPr dirty="0" err="1">
                <a:solidFill>
                  <a:schemeClr val="tx1">
                    <a:lumMod val="65000"/>
                    <a:lumOff val="35000"/>
                  </a:schemeClr>
                </a:solidFill>
              </a:rPr>
              <a:t>ons</a:t>
            </a:r>
            <a:r>
              <a:rPr dirty="0">
                <a:solidFill>
                  <a:schemeClr val="tx1">
                    <a:lumMod val="65000"/>
                    <a:lumOff val="35000"/>
                  </a:schemeClr>
                </a:solidFill>
              </a:rPr>
              <a:t> </a:t>
            </a:r>
            <a:r>
              <a:rPr dirty="0" err="1">
                <a:solidFill>
                  <a:schemeClr val="tx1">
                    <a:lumMod val="65000"/>
                    <a:lumOff val="35000"/>
                  </a:schemeClr>
                </a:solidFill>
              </a:rPr>
              <a:t>doorgeven</a:t>
            </a:r>
            <a:r>
              <a:rPr dirty="0">
                <a:solidFill>
                  <a:schemeClr val="tx1">
                    <a:lumMod val="65000"/>
                    <a:lumOff val="35000"/>
                  </a:schemeClr>
                </a:solidFill>
              </a:rPr>
              <a:t>!</a:t>
            </a:r>
          </a:p>
        </p:txBody>
      </p:sp>
      <p:pic>
        <p:nvPicPr>
          <p:cNvPr id="272" name="Logo.png" descr="Logo.png"/>
          <p:cNvPicPr>
            <a:picLocks noChangeAspect="1"/>
          </p:cNvPicPr>
          <p:nvPr/>
        </p:nvPicPr>
        <p:blipFill>
          <a:blip r:embed="rId4">
            <a:extLst/>
          </a:blip>
          <a:stretch>
            <a:fillRect/>
          </a:stretch>
        </p:blipFill>
        <p:spPr>
          <a:xfrm>
            <a:off x="5980813" y="3662794"/>
            <a:ext cx="2621676" cy="1149149"/>
          </a:xfrm>
          <a:prstGeom prst="rect">
            <a:avLst/>
          </a:prstGeom>
          <a:ln w="12700">
            <a:miter lim="400000"/>
          </a:ln>
        </p:spPr>
      </p:pic>
    </p:spTree>
    <p:extLst>
      <p:ext uri="{BB962C8B-B14F-4D97-AF65-F5344CB8AC3E}">
        <p14:creationId xmlns:p14="http://schemas.microsoft.com/office/powerpoint/2010/main" val="156198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Gebiedsvisie</a:t>
            </a:r>
          </a:p>
        </p:txBody>
      </p:sp>
    </p:spTree>
    <p:extLst>
      <p:ext uri="{BB962C8B-B14F-4D97-AF65-F5344CB8AC3E}">
        <p14:creationId xmlns:p14="http://schemas.microsoft.com/office/powerpoint/2010/main" val="494504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6" descr="NM_LOGO_RGB.png"/>
          <p:cNvPicPr>
            <a:picLocks noChangeAspect="1"/>
            <a:extLst>
              <a:ext uri="smNativeData">
                <pr:smNativeData xmlns="" xmlns:pr="smNativeData" val="SMDATA_14_a00tWxMAAAAlAAAAEQAAAC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AcAAAA4AAAAAAAAAAAAAAAAAAAA////AAAAAAAAAAAAAAAAAA8JAAD7AAAAZgI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P///wEAAAAAAAAAAAAAAAAAAAAAAAAAAAAAAAAAAAAAAAAAAAAAAAB/f38AyMjIA8zMzADAwP8Af39/AAAAAAAAAAAAAAAAAP///wAAAAAAIQAAABgAAAAUAAAAIAAAAM0ZAACEFgAAqx8AABAAAAA="/>
              </a:ext>
            </a:extLst>
          </p:cNvPicPr>
          <p:nvPr/>
        </p:nvPicPr>
        <p:blipFill>
          <a:blip r:embed="rId3"/>
          <a:srcRect t="23190" r="2510" b="6140"/>
          <a:stretch>
            <a:fillRect/>
          </a:stretch>
        </p:blipFill>
        <p:spPr>
          <a:xfrm>
            <a:off x="20320" y="4194175"/>
            <a:ext cx="3639820" cy="953770"/>
          </a:xfrm>
          <a:prstGeom prst="rect">
            <a:avLst/>
          </a:prstGeom>
          <a:noFill/>
          <a:ln w="9525" cap="flat" cmpd="sng" algn="ctr">
            <a:noFill/>
            <a:prstDash val="solid"/>
            <a:headEnd type="none" w="med" len="med"/>
            <a:tailEnd type="none" w="med" len="med"/>
          </a:ln>
          <a:effectLst/>
        </p:spPr>
      </p:pic>
      <p:sp>
        <p:nvSpPr>
          <p:cNvPr id="3" name="Titel 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3igAF////AQAAAAAAAAAAAAAAAAAAAAAAAAAAAAAAAAAAAAAAAAAAAAAAAn9/fwDIyMgDzMzMAMDA/wB/f38AAAAAAAAAAAAAAAAAAAAAAAAAAAAhAAAAGAAAABQAAAA2AwAAtQAAAJY1AADfBQAAAAAAAA=="/>
              </a:ext>
            </a:extLst>
          </p:cNvSpPr>
          <p:nvPr>
            <p:ph type="title"/>
          </p:nvPr>
        </p:nvSpPr>
        <p:spPr>
          <a:xfrm>
            <a:off x="521970" y="114935"/>
            <a:ext cx="8188960" cy="83947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lgn="ctr">
              <a:defRPr lang="nl-nl"/>
            </a:pPr>
            <a:r>
              <a:rPr lang="nl-nl" sz="2400" b="1" dirty="0">
                <a:solidFill>
                  <a:srgbClr val="595959"/>
                </a:solidFill>
              </a:rPr>
              <a:t>Wat is het kerndoel van je plannen?</a:t>
            </a:r>
          </a:p>
        </p:txBody>
      </p:sp>
      <p:sp>
        <p:nvSpPr>
          <p:cNvPr id="5" name="Tekstvak 4">
            <a:extLst>
              <a:ext uri="{FF2B5EF4-FFF2-40B4-BE49-F238E27FC236}">
                <a16:creationId xmlns:a16="http://schemas.microsoft.com/office/drawing/2014/main" id="{BF01D079-D9BC-4821-99A3-00B81DE91F4E}"/>
              </a:ext>
            </a:extLst>
          </p:cNvPr>
          <p:cNvSpPr txBox="1"/>
          <p:nvPr/>
        </p:nvSpPr>
        <p:spPr>
          <a:xfrm>
            <a:off x="107092" y="3974757"/>
            <a:ext cx="3529913" cy="1053808"/>
          </a:xfrm>
          <a:prstGeom prst="rect">
            <a:avLst/>
          </a:prstGeom>
          <a:solidFill>
            <a:schemeClr val="bg1"/>
          </a:solidFill>
        </p:spPr>
        <p:txBody>
          <a:bodyPr wrap="square" rtlCol="0">
            <a:spAutoFit/>
          </a:bodyPr>
          <a:lstStyle/>
          <a:p>
            <a:endParaRPr lang="nl-NL" dirty="0"/>
          </a:p>
        </p:txBody>
      </p:sp>
      <p:sp>
        <p:nvSpPr>
          <p:cNvPr id="4" name="Tijdelijke aanduiding voor tekst 2"/>
          <p:cNvSpPr>
            <a:spLocks noGrp="1" noChangeArrowheads="1"/>
            <a:extLst>
              <a:ext uri="smNativeData">
                <pr:smNativeData xmlns="" xmlns:pr="smNativeData" val="SMDATA_12_a00tWxMAAAAlAAAAZAAAAA0AAAAAjQEAAHEAAACNAQAAOQAAAAAAAAAAAAAAAAAAAAEAAABQAAAAAAAAAAAA4D8AAAAAAADgPwAAAAAAAOA/AAAAAAAA4D8AAAAAAADgPwAAAAAAAOA/AAAAAAAA4D8AAAAAAADgPwAAAAAAAOA/AAAAAAAA4D8CAAAAjAAAAAEAAAAAAAAAAP//AP///wgXAAAAAAAAAAAAAAAAAAAAAAAAAAAAAAAAAAAAeAAAAAEAAABAAAAAAAAAAAAAAAAOAQ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IyMgKAAAAACgAAAAoAAAAZAAAAGQAAAAAAAAAzMzMAAAAAABQAAAAUAAAAGQAAABkAAAAAAAAABcAAAAUAAAAAAAAAAAAAAD/fwAApHkAAAAAAAAJAAAABAAAAAAAAAAMAAAAEAAAAAAAAAAAAAAAAAAAAAAAAAAeAAAAaAAAAAAAAAAAAAAAAAAAAAAAAAAAAAAAECcAABAnAAAAAAAAAAAAAAAAAAAAAAAAAAAAAAAAAAAAAAAAAAAAABQAAAAAAAAAwMD/AAAAAABkAAAAMgAAAAAAAABkAAAAAAAAAH9/fwAKAAAAHwAAAFQAAAAA//8A////AQAAAAAAAAAAAAAAAAAAAAAAAAAAAAAAAAAAAAAAAAAAAAAAAn9/fwDIyMgDzMzMAMDA/wB/f38AAAAAAAAAAAAAAAAAAAAAAAAAAAAhAAAAGAAAABQAAAA2AwAANAYAAJg1AAC8GQAAAAAAAA=="/>
              </a:ext>
            </a:extLst>
          </p:cNvSpPr>
          <p:nvPr>
            <p:ph type="body" idx="1"/>
          </p:nvPr>
        </p:nvSpPr>
        <p:spPr>
          <a:xfrm>
            <a:off x="521970" y="1008380"/>
            <a:ext cx="8190230" cy="3175000"/>
          </a:xfrm>
          <a:prstGeom prst="rect">
            <a:avLst/>
          </a:prstGeom>
          <a:solidFill>
            <a:srgbClr val="00FFFF">
              <a:alpha val="77000"/>
            </a:srgbClr>
          </a:solidFill>
          <a:ln w="12700" cap="flat" cmpd="sng" algn="ctr">
            <a:noFill/>
            <a:prstDash val="solid"/>
            <a:headEnd type="none" w="med" len="med"/>
            <a:tailEnd type="none" w="med" len="med"/>
          </a:ln>
          <a:effectLst/>
        </p:spPr>
        <p:txBody>
          <a:bodyPr vert="horz" wrap="square" lIns="252095" tIns="71755" rIns="252095" bIns="36195" numCol="1" anchor="t">
            <a:prstTxWarp prst="textNoShape">
              <a:avLst/>
            </a:prstTxWarp>
          </a:bodyPr>
          <a:lstStyle/>
          <a:p>
            <a:pPr marL="358775" indent="-358775">
              <a:lnSpc>
                <a:spcPct val="120000"/>
              </a:lnSpc>
              <a:spcAft>
                <a:spcPts val="0"/>
              </a:spcAft>
              <a:buFont typeface="Wingdings" pitchFamily="2" charset="2"/>
              <a:buChar char=""/>
              <a:defRPr lang="nl-nl"/>
            </a:pPr>
            <a:r>
              <a:rPr lang="nl-nl" sz="2400" dirty="0">
                <a:solidFill>
                  <a:srgbClr val="595959"/>
                </a:solidFill>
              </a:rPr>
              <a:t>Eemland incl. alle kwaliteiten bewaren voor nu en later;</a:t>
            </a:r>
          </a:p>
          <a:p>
            <a:pPr marL="358775" indent="-358775">
              <a:lnSpc>
                <a:spcPct val="120000"/>
              </a:lnSpc>
              <a:spcAft>
                <a:spcPts val="0"/>
              </a:spcAft>
              <a:buFont typeface="Wingdings" pitchFamily="2" charset="2"/>
              <a:buChar char=""/>
              <a:defRPr lang="nl-nl"/>
            </a:pPr>
            <a:r>
              <a:rPr lang="nl-nl" sz="2400" dirty="0">
                <a:solidFill>
                  <a:srgbClr val="595959"/>
                </a:solidFill>
              </a:rPr>
              <a:t>D.w.z.:</a:t>
            </a:r>
          </a:p>
          <a:p>
            <a:pPr marL="358775" lvl="1" indent="-358775">
              <a:lnSpc>
                <a:spcPct val="120000"/>
              </a:lnSpc>
              <a:spcAft>
                <a:spcPts val="0"/>
              </a:spcAft>
              <a:buFont typeface="Wingdings" pitchFamily="2" charset="2"/>
              <a:buChar char=""/>
              <a:defRPr lang="nl-nl"/>
            </a:pPr>
            <a:r>
              <a:rPr lang="nl-nl" sz="2400" dirty="0">
                <a:solidFill>
                  <a:srgbClr val="595959"/>
                </a:solidFill>
              </a:rPr>
              <a:t>Kansen (laten) benutten die dit duurzaam ondersteunen;</a:t>
            </a:r>
          </a:p>
          <a:p>
            <a:pPr marL="358775" lvl="1" indent="-358775">
              <a:lnSpc>
                <a:spcPct val="120000"/>
              </a:lnSpc>
              <a:spcAft>
                <a:spcPts val="0"/>
              </a:spcAft>
              <a:buFont typeface="Wingdings" pitchFamily="2" charset="2"/>
              <a:buChar char=""/>
              <a:defRPr lang="nl-nl"/>
            </a:pPr>
            <a:r>
              <a:rPr lang="nl-nl" sz="2400" dirty="0">
                <a:solidFill>
                  <a:srgbClr val="595959"/>
                </a:solidFill>
              </a:rPr>
              <a:t>Bedreigingen (laten) herkennen en mitigeren waar dit kan;</a:t>
            </a:r>
          </a:p>
          <a:p>
            <a:pPr marL="358775" lvl="1" indent="-358775">
              <a:lnSpc>
                <a:spcPct val="120000"/>
              </a:lnSpc>
              <a:spcAft>
                <a:spcPts val="0"/>
              </a:spcAft>
              <a:buFont typeface="Wingdings" pitchFamily="2" charset="2"/>
              <a:buChar char=""/>
              <a:defRPr lang="nl-nl"/>
            </a:pPr>
            <a:r>
              <a:rPr lang="nl-nl" sz="2400" dirty="0">
                <a:solidFill>
                  <a:srgbClr val="595959"/>
                </a:solidFill>
              </a:rPr>
              <a:t>Robuust in huidige/toekomstige economische/politieke realiteit.</a:t>
            </a:r>
          </a:p>
        </p:txBody>
      </p:sp>
    </p:spTree>
    <p:extLst>
      <p:ext uri="{BB962C8B-B14F-4D97-AF65-F5344CB8AC3E}">
        <p14:creationId xmlns:p14="http://schemas.microsoft.com/office/powerpoint/2010/main" val="885673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E3CD11FB-4407-4CF7-B430-1FCE69AEC077}"/>
              </a:ext>
            </a:extLst>
          </p:cNvPr>
          <p:cNvSpPr txBox="1"/>
          <p:nvPr/>
        </p:nvSpPr>
        <p:spPr>
          <a:xfrm>
            <a:off x="107092" y="3974757"/>
            <a:ext cx="3529913" cy="1053808"/>
          </a:xfrm>
          <a:prstGeom prst="rect">
            <a:avLst/>
          </a:prstGeom>
          <a:solidFill>
            <a:schemeClr val="bg1"/>
          </a:solidFill>
        </p:spPr>
        <p:txBody>
          <a:bodyPr wrap="square" rtlCol="0">
            <a:spAutoFit/>
          </a:bodyPr>
          <a:lstStyle/>
          <a:p>
            <a:endParaRPr lang="nl-NL" dirty="0"/>
          </a:p>
        </p:txBody>
      </p:sp>
      <p:pic>
        <p:nvPicPr>
          <p:cNvPr id="2" name="Afbeelding 6" descr="NM_LOGO_RGB.png"/>
          <p:cNvPicPr>
            <a:picLocks noChangeAspect="1"/>
            <a:extLst>
              <a:ext uri="smNativeData">
                <pr:smNativeData xmlns="" xmlns:pr="smNativeData" val="SMDATA_14_a00tWxMAAAAlAAAAEQAAAC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AcAAAA4AAAAAAAAAAAAAAAAAAAA////AAAAAAAAAAAAAAAAAA8JAAD7AAAAZgI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P///wEAAAAAAAAAAAAAAAAAAAAAAAAAAAAAAAAAAAAAAAAAAAAAAAB/f38AyMjIA8zMzADAwP8Af39/AAAAAAAAAAAAAAAAAP///wAAAAAAIQAAABgAAAAUAAAAIAAAAM0ZAACEFgAAqx8AABAAAAA="/>
              </a:ext>
            </a:extLst>
          </p:cNvPicPr>
          <p:nvPr/>
        </p:nvPicPr>
        <p:blipFill>
          <a:blip r:embed="rId3"/>
          <a:srcRect t="23190" r="2510" b="6140"/>
          <a:stretch>
            <a:fillRect/>
          </a:stretch>
        </p:blipFill>
        <p:spPr>
          <a:xfrm>
            <a:off x="20320" y="4194175"/>
            <a:ext cx="3639820" cy="953770"/>
          </a:xfrm>
          <a:prstGeom prst="rect">
            <a:avLst/>
          </a:prstGeom>
          <a:noFill/>
          <a:ln w="9525" cap="flat" cmpd="sng" algn="ctr">
            <a:noFill/>
            <a:prstDash val="solid"/>
            <a:headEnd type="none" w="med" len="med"/>
            <a:tailEnd type="none" w="med" len="med"/>
          </a:ln>
          <a:effectLst/>
        </p:spPr>
      </p:pic>
      <p:sp>
        <p:nvSpPr>
          <p:cNvPr id="3" name="Titel 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3igAF////AQAAAAAAAAAAAAAAAAAAAAAAAAAAAAAAAAAAAAAAAAAAAAAAAn9/fwDIyMgDzMzMAMDA/wB/f38AAAAAAAAAAAAAAAAAAAAAAAAAAAAhAAAAGAAAABQAAAA2AwAAtQAAAJY1AADfBQAAAAAAAA=="/>
              </a:ext>
            </a:extLst>
          </p:cNvSpPr>
          <p:nvPr>
            <p:ph type="title"/>
          </p:nvPr>
        </p:nvSpPr>
        <p:spPr>
          <a:xfrm>
            <a:off x="521970" y="114935"/>
            <a:ext cx="8188960" cy="83947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lgn="ctr">
              <a:defRPr lang="nl-nl"/>
            </a:pPr>
            <a:r>
              <a:rPr lang="nl-nl" sz="2800" b="1" dirty="0">
                <a:solidFill>
                  <a:srgbClr val="595959"/>
                </a:solidFill>
              </a:rPr>
              <a:t>Wat wil je bereiken?</a:t>
            </a:r>
          </a:p>
        </p:txBody>
      </p:sp>
      <p:sp>
        <p:nvSpPr>
          <p:cNvPr id="4" name="Tijdelijke aanduiding voor tekst 2"/>
          <p:cNvSpPr>
            <a:spLocks noGrp="1" noChangeArrowheads="1"/>
            <a:extLst>
              <a:ext uri="smNativeData">
                <pr:smNativeData xmlns="" xmlns:pr="smNativeData" val="SMDATA_12_a00tWxMAAAAlAAAAZAAAAA0AAAAAjQEAAHEAAACNAQAAOQAAAAAAAAAAAAAAAAAAAAEAAABQAAAAAAAAAAAA4D8AAAAAAADgPwAAAAAAAOA/AAAAAAAA4D8AAAAAAADgPwAAAAAAAOA/AAAAAAAA4D8AAAAAAADgPwAAAAAAAOA/AAAAAAAA4D8CAAAAjAAAAAEAAAAAAAAAAP//AP///wgXAAAAAAAAAAAAAAAAAAAAAAAAAAAAAAAAAAAAeAAAAAEAAABAAAAAAAAAAAAAAAAOAQ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IyMgKAAAAACgAAAAoAAAAZAAAAGQAAAAAAAAAzMzMAAAAAABQAAAAUAAAAGQAAABkAAAAAAAAABcAAAAUAAAAAAAAAAAAAAD/fwAApHkAAAAAAAAJAAAABAAAAAAAAAAMAAAAEAAAAAAAAAAAAAAAAAAAAAAAAAAeAAAAaAAAAAAAAAAAAAAAAAAAAAAAAAAAAAAAECcAABAnAAAAAAAAAAAAAAAAAAAAAAAAAAAAAAAAAAAAAAAAAAAAABQAAAAAAAAAwMD/AAAAAABkAAAAMgAAAAAAAABkAAAAAAAAAH9/fwAKAAAAHwAAAFQAAAAA//8A////AQAAAAAAAAAAAAAAAAAAAAAAAAAAAAAAAAAAAAAAAAAAAAAAAn9/fwDIyMgDzMzMAMDA/wB/f38AAAAAAAAAAAAAAAAAAAAAAAAAAAAhAAAAGAAAABQAAAA2AwAANAYAAJg1AAC8GQAAAAAAAA=="/>
              </a:ext>
            </a:extLst>
          </p:cNvSpPr>
          <p:nvPr>
            <p:ph type="body" idx="1"/>
          </p:nvPr>
        </p:nvSpPr>
        <p:spPr>
          <a:xfrm>
            <a:off x="521970" y="1008380"/>
            <a:ext cx="8190230" cy="2999397"/>
          </a:xfrm>
          <a:prstGeom prst="rect">
            <a:avLst/>
          </a:prstGeom>
          <a:solidFill>
            <a:srgbClr val="00FFFF">
              <a:alpha val="77000"/>
            </a:srgbClr>
          </a:solidFill>
          <a:ln w="12700" cap="flat" cmpd="sng" algn="ctr">
            <a:noFill/>
            <a:prstDash val="solid"/>
            <a:headEnd type="none" w="med" len="med"/>
            <a:tailEnd type="none" w="med" len="med"/>
          </a:ln>
          <a:effectLst/>
        </p:spPr>
        <p:txBody>
          <a:bodyPr vert="horz" wrap="square" lIns="252095" tIns="71755" rIns="252095" bIns="36195" numCol="1" anchor="t">
            <a:prstTxWarp prst="textNoShape">
              <a:avLst/>
            </a:prstTxWarp>
          </a:bodyPr>
          <a:lstStyle/>
          <a:p>
            <a:pPr marL="358775" indent="-358775">
              <a:lnSpc>
                <a:spcPct val="120000"/>
              </a:lnSpc>
              <a:spcAft>
                <a:spcPts val="0"/>
              </a:spcAft>
              <a:buFont typeface="Wingdings" pitchFamily="2" charset="2"/>
              <a:buChar char=""/>
              <a:defRPr lang="nl-nl"/>
            </a:pPr>
            <a:r>
              <a:rPr lang="nl-nl" sz="2400" dirty="0">
                <a:solidFill>
                  <a:srgbClr val="595959"/>
                </a:solidFill>
              </a:rPr>
              <a:t>Alle beslissingsbevoegde en invloedrijke instanties kennen onze visie;</a:t>
            </a:r>
          </a:p>
          <a:p>
            <a:pPr marL="358775" indent="-358775">
              <a:lnSpc>
                <a:spcPct val="120000"/>
              </a:lnSpc>
              <a:spcAft>
                <a:spcPts val="0"/>
              </a:spcAft>
              <a:buFont typeface="Wingdings" pitchFamily="2" charset="2"/>
              <a:buChar char=""/>
              <a:defRPr lang="nl-nl">
                <a:solidFill>
                  <a:srgbClr val="595959"/>
                </a:solidFill>
              </a:defRPr>
            </a:pPr>
            <a:r>
              <a:rPr sz="2400" dirty="0"/>
              <a:t>Onze visie wordt mede door deze partijen geëffectueerd in besluitvorming.</a:t>
            </a:r>
          </a:p>
        </p:txBody>
      </p:sp>
      <p:sp>
        <p:nvSpPr>
          <p:cNvPr id="6" name="Tekstvak 5">
            <a:extLst>
              <a:ext uri="{FF2B5EF4-FFF2-40B4-BE49-F238E27FC236}">
                <a16:creationId xmlns:a16="http://schemas.microsoft.com/office/drawing/2014/main" id="{C8D98DD4-51F9-4722-8135-887F1BCCFD4B}"/>
              </a:ext>
            </a:extLst>
          </p:cNvPr>
          <p:cNvSpPr txBox="1"/>
          <p:nvPr/>
        </p:nvSpPr>
        <p:spPr>
          <a:xfrm>
            <a:off x="259492" y="4127157"/>
            <a:ext cx="3529913" cy="1053808"/>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2886523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Biodiversiteit</a:t>
            </a:r>
          </a:p>
        </p:txBody>
      </p:sp>
    </p:spTree>
    <p:extLst>
      <p:ext uri="{BB962C8B-B14F-4D97-AF65-F5344CB8AC3E}">
        <p14:creationId xmlns:p14="http://schemas.microsoft.com/office/powerpoint/2010/main" val="900187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3igAF////AQAAAAAAAAAAAAAAAAAAAAAAAAAAAAAAAAAAAAAAAAAAAAAAAn9/fwDIyMgDzMzMAMDA/wB/f38AAAAAAAAAAAAAAAAAAAAAAAAAAAAhAAAAGAAAABQAAAA2AwAAtQAAAJY1AADfBQAAAAAAAA=="/>
              </a:ext>
            </a:extLst>
          </p:cNvSpPr>
          <p:nvPr>
            <p:ph type="title"/>
          </p:nvPr>
        </p:nvSpPr>
        <p:spPr>
          <a:xfrm>
            <a:off x="521970" y="114935"/>
            <a:ext cx="8188960" cy="83947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lgn="ctr">
              <a:defRPr lang="nl-nl"/>
            </a:pPr>
            <a:r>
              <a:rPr lang="nl-nl" sz="2400" b="1" dirty="0">
                <a:solidFill>
                  <a:srgbClr val="595959"/>
                </a:solidFill>
              </a:rPr>
              <a:t>Hoe ga je dit bereiken?</a:t>
            </a:r>
          </a:p>
        </p:txBody>
      </p:sp>
      <p:sp>
        <p:nvSpPr>
          <p:cNvPr id="5" name="Tekstvak 4">
            <a:extLst>
              <a:ext uri="{FF2B5EF4-FFF2-40B4-BE49-F238E27FC236}">
                <a16:creationId xmlns:a16="http://schemas.microsoft.com/office/drawing/2014/main" id="{2001557F-6856-4CA0-A693-376B918B5F4F}"/>
              </a:ext>
            </a:extLst>
          </p:cNvPr>
          <p:cNvSpPr txBox="1"/>
          <p:nvPr/>
        </p:nvSpPr>
        <p:spPr>
          <a:xfrm>
            <a:off x="107092" y="3974757"/>
            <a:ext cx="3529913" cy="1053808"/>
          </a:xfrm>
          <a:prstGeom prst="rect">
            <a:avLst/>
          </a:prstGeom>
          <a:solidFill>
            <a:schemeClr val="bg1"/>
          </a:solidFill>
        </p:spPr>
        <p:txBody>
          <a:bodyPr wrap="square" rtlCol="0">
            <a:spAutoFit/>
          </a:bodyPr>
          <a:lstStyle/>
          <a:p>
            <a:endParaRPr lang="nl-NL" dirty="0"/>
          </a:p>
        </p:txBody>
      </p:sp>
      <p:sp>
        <p:nvSpPr>
          <p:cNvPr id="4" name="Tijdelijke aanduiding voor tekst 2"/>
          <p:cNvSpPr>
            <a:spLocks noGrp="1" noChangeArrowheads="1"/>
            <a:extLst>
              <a:ext uri="smNativeData">
                <pr:smNativeData xmlns="" xmlns:pr="smNativeData" val="SMDATA_12_a00tWxMAAAAlAAAAZAAAAA0AAAAAjQEAAHEAAACNAQAAOQAAAAAAAAAAAAAAAAAAAAEAAABQAAAAAAAAAAAA4D8AAAAAAADgPwAAAAAAAOA/AAAAAAAA4D8AAAAAAADgPwAAAAAAAOA/AAAAAAAA4D8AAAAAAADgPwAAAAAAAOA/AAAAAAAA4D8CAAAAjAAAAAEAAAAAAAAAAP//AP///wgXAAAAAAAAAAAAAAAAAAAAAAAAAAAAAAAAAAAAeAAAAAEAAABAAAAAAAAAAAAAAAAOAQ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IyMgKAAAAACgAAAAoAAAAZAAAAGQAAAAAAAAAzMzMAAAAAABQAAAAUAAAAGQAAABkAAAAAAAAABcAAAAUAAAAAAAAAAAAAAD/fwAApHkAAAAAAAAJAAAABAAAAAAAAAAMAAAAEAAAAAAAAAAAAAAAAAAAAAAAAAAeAAAAaAAAAAAAAAAAAAAAAAAAAAAAAAAAAAAAECcAABAnAAAAAAAAAAAAAAAAAAAAAAAAAAAAAAAAAAAAAAAAAAAAABQAAAAAAAAAwMD/AAAAAABkAAAAMgAAAAAAAABkAAAAAAAAAH9/fwAKAAAAHwAAAFQAAAAA//8A////AQAAAAAAAAAAAAAAAAAAAAAAAAAAAAAAAAAAAAAAAAAAAAAAAn9/fwDIyMgDzMzMAMDA/wB/f38AAAAAAAAAAAAAAAAAAAAAAAAAAAAhAAAAGAAAABQAAAA2AwAANAYAAJg1AAC8GQAAAAAAAA=="/>
              </a:ext>
            </a:extLst>
          </p:cNvSpPr>
          <p:nvPr>
            <p:ph type="body" idx="1"/>
          </p:nvPr>
        </p:nvSpPr>
        <p:spPr>
          <a:xfrm>
            <a:off x="521970" y="1008380"/>
            <a:ext cx="8190230" cy="3794280"/>
          </a:xfrm>
          <a:prstGeom prst="rect">
            <a:avLst/>
          </a:prstGeom>
          <a:solidFill>
            <a:srgbClr val="00FFFF">
              <a:alpha val="77000"/>
            </a:srgbClr>
          </a:solidFill>
          <a:ln w="12700" cap="flat" cmpd="sng" algn="ctr">
            <a:noFill/>
            <a:prstDash val="solid"/>
            <a:headEnd type="none" w="med" len="med"/>
            <a:tailEnd type="none" w="med" len="med"/>
          </a:ln>
          <a:effectLst/>
        </p:spPr>
        <p:txBody>
          <a:bodyPr vert="horz" wrap="square" lIns="252095" tIns="71755" rIns="252095" bIns="36195" numCol="1" anchor="t">
            <a:prstTxWarp prst="textNoShape">
              <a:avLst/>
            </a:prstTxWarp>
          </a:bodyPr>
          <a:lstStyle/>
          <a:p>
            <a:pPr>
              <a:lnSpc>
                <a:spcPct val="120000"/>
              </a:lnSpc>
              <a:spcAft>
                <a:spcPts val="0"/>
              </a:spcAft>
              <a:buFont typeface="Wingdings" pitchFamily="2" charset="2"/>
              <a:buChar char=""/>
              <a:defRPr lang="nl-nl"/>
            </a:pPr>
            <a:r>
              <a:rPr lang="nl-nl" sz="2000" dirty="0">
                <a:solidFill>
                  <a:srgbClr val="595959"/>
                </a:solidFill>
              </a:rPr>
              <a:t>Door de </a:t>
            </a:r>
            <a:r>
              <a:rPr lang="nl-nl" sz="2000" dirty="0" err="1">
                <a:solidFill>
                  <a:srgbClr val="595959"/>
                </a:solidFill>
              </a:rPr>
              <a:t>GebiedsVisie</a:t>
            </a:r>
            <a:r>
              <a:rPr lang="nl-nl" sz="2000" dirty="0">
                <a:solidFill>
                  <a:srgbClr val="595959"/>
                </a:solidFill>
              </a:rPr>
              <a:t> vast te leggen met breed draagvlak;</a:t>
            </a:r>
          </a:p>
          <a:p>
            <a:pPr>
              <a:lnSpc>
                <a:spcPct val="120000"/>
              </a:lnSpc>
              <a:spcAft>
                <a:spcPts val="0"/>
              </a:spcAft>
              <a:buFont typeface="Wingdings" pitchFamily="2" charset="2"/>
              <a:buChar char=""/>
              <a:defRPr lang="nl-nl">
                <a:solidFill>
                  <a:srgbClr val="595959"/>
                </a:solidFill>
              </a:defRPr>
            </a:pPr>
            <a:r>
              <a:rPr sz="2000" dirty="0"/>
              <a:t>Door de context van andere structuur-, omgevings- en toekomstvisies te kennen;</a:t>
            </a:r>
          </a:p>
          <a:p>
            <a:pPr>
              <a:lnSpc>
                <a:spcPct val="120000"/>
              </a:lnSpc>
              <a:spcAft>
                <a:spcPts val="0"/>
              </a:spcAft>
              <a:buFont typeface="Wingdings" pitchFamily="2" charset="2"/>
              <a:buChar char=""/>
              <a:defRPr lang="nl-nl">
                <a:solidFill>
                  <a:srgbClr val="595959"/>
                </a:solidFill>
              </a:defRPr>
            </a:pPr>
            <a:r>
              <a:rPr sz="2000" dirty="0"/>
              <a:t>Door de inbreng van alle werkgroepen consistent te integreren in de gebiedsvisie;</a:t>
            </a:r>
          </a:p>
          <a:p>
            <a:pPr>
              <a:lnSpc>
                <a:spcPct val="120000"/>
              </a:lnSpc>
              <a:spcAft>
                <a:spcPts val="0"/>
              </a:spcAft>
              <a:buFont typeface="Wingdings" pitchFamily="2" charset="2"/>
              <a:buChar char=""/>
              <a:defRPr lang="nl-nl">
                <a:solidFill>
                  <a:srgbClr val="595959"/>
                </a:solidFill>
              </a:defRPr>
            </a:pPr>
            <a:r>
              <a:rPr sz="2000" dirty="0"/>
              <a:t>Door deze gebiedsvisie slim over het voetlicht te brengen bij relevante partijen;</a:t>
            </a:r>
          </a:p>
          <a:p>
            <a:pPr>
              <a:lnSpc>
                <a:spcPct val="120000"/>
              </a:lnSpc>
              <a:spcAft>
                <a:spcPts val="0"/>
              </a:spcAft>
              <a:buFont typeface="Wingdings" pitchFamily="2" charset="2"/>
              <a:buChar char=""/>
              <a:defRPr lang="nl-nl">
                <a:solidFill>
                  <a:srgbClr val="595959"/>
                </a:solidFill>
              </a:defRPr>
            </a:pPr>
            <a:r>
              <a:rPr sz="2000" dirty="0"/>
              <a:t>En daarbij onze USP te benoemen: door burgers en betrokkenen opgesteld.</a:t>
            </a:r>
          </a:p>
          <a:p>
            <a:pPr>
              <a:lnSpc>
                <a:spcPct val="120000"/>
              </a:lnSpc>
              <a:spcAft>
                <a:spcPts val="0"/>
              </a:spcAft>
              <a:defRPr lang="nl-nl"/>
            </a:pPr>
            <a:endParaRPr sz="2000" dirty="0"/>
          </a:p>
        </p:txBody>
      </p:sp>
    </p:spTree>
    <p:extLst>
      <p:ext uri="{BB962C8B-B14F-4D97-AF65-F5344CB8AC3E}">
        <p14:creationId xmlns:p14="http://schemas.microsoft.com/office/powerpoint/2010/main" val="4131269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6" descr="NM_LOGO_RGB.png"/>
          <p:cNvPicPr>
            <a:picLocks noChangeAspect="1"/>
            <a:extLst>
              <a:ext uri="smNativeData">
                <pr:smNativeData xmlns="" xmlns:pr="smNativeData" val="SMDATA_14_a00tWxMAAAAlAAAAEQAAAC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AcAAAA4AAAAAAAAAAAAAAAAAAAA////AAAAAAAAAAAAAAAAAA8JAAD7AAAAZgI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P///wEAAAAAAAAAAAAAAAAAAAAAAAAAAAAAAAAAAAAAAAAAAAAAAAB/f38AyMjIA8zMzADAwP8Af39/AAAAAAAAAAAAAAAAAP///wAAAAAAIQAAABgAAAAUAAAAIAAAAM0ZAACEFgAAqx8AABAAAAA="/>
              </a:ext>
            </a:extLst>
          </p:cNvPicPr>
          <p:nvPr/>
        </p:nvPicPr>
        <p:blipFill>
          <a:blip r:embed="rId3"/>
          <a:srcRect t="23190" r="2510" b="6140"/>
          <a:stretch>
            <a:fillRect/>
          </a:stretch>
        </p:blipFill>
        <p:spPr>
          <a:xfrm>
            <a:off x="20320" y="4194175"/>
            <a:ext cx="3639820" cy="953770"/>
          </a:xfrm>
          <a:prstGeom prst="rect">
            <a:avLst/>
          </a:prstGeom>
          <a:noFill/>
          <a:ln w="9525" cap="flat" cmpd="sng" algn="ctr">
            <a:noFill/>
            <a:prstDash val="solid"/>
            <a:headEnd type="none" w="med" len="med"/>
            <a:tailEnd type="none" w="med" len="med"/>
          </a:ln>
          <a:effectLst/>
        </p:spPr>
      </p:pic>
      <p:sp>
        <p:nvSpPr>
          <p:cNvPr id="3" name="Titel 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3igAF////AQAAAAAAAAAAAAAAAAAAAAAAAAAAAAAAAAAAAAAAAAAAAAAAAn9/fwDIyMgDzMzMAMDA/wB/f38AAAAAAAAAAAAAAAAAAAAAAAAAAAAhAAAAGAAAABQAAAA2AwAAtQAAAJY1AADfBQAAAAAAAA=="/>
              </a:ext>
            </a:extLst>
          </p:cNvSpPr>
          <p:nvPr>
            <p:ph type="title"/>
          </p:nvPr>
        </p:nvSpPr>
        <p:spPr>
          <a:xfrm>
            <a:off x="521970" y="114935"/>
            <a:ext cx="8188960" cy="83947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lgn="ctr">
              <a:defRPr lang="nl-nl">
                <a:solidFill>
                  <a:srgbClr val="595959"/>
                </a:solidFill>
              </a:defRPr>
            </a:pPr>
            <a:r>
              <a:rPr sz="2800" b="1" dirty="0"/>
              <a:t>Tot nu toe ...</a:t>
            </a:r>
          </a:p>
        </p:txBody>
      </p:sp>
      <p:sp>
        <p:nvSpPr>
          <p:cNvPr id="5" name="Tekstvak 4">
            <a:extLst>
              <a:ext uri="{FF2B5EF4-FFF2-40B4-BE49-F238E27FC236}">
                <a16:creationId xmlns:a16="http://schemas.microsoft.com/office/drawing/2014/main" id="{D2A3837F-CD9D-41A8-8542-7F84FCE209FA}"/>
              </a:ext>
            </a:extLst>
          </p:cNvPr>
          <p:cNvSpPr txBox="1"/>
          <p:nvPr/>
        </p:nvSpPr>
        <p:spPr>
          <a:xfrm>
            <a:off x="107092" y="3974757"/>
            <a:ext cx="3529913" cy="1053808"/>
          </a:xfrm>
          <a:prstGeom prst="rect">
            <a:avLst/>
          </a:prstGeom>
          <a:solidFill>
            <a:schemeClr val="bg1"/>
          </a:solidFill>
        </p:spPr>
        <p:txBody>
          <a:bodyPr wrap="square" rtlCol="0">
            <a:spAutoFit/>
          </a:bodyPr>
          <a:lstStyle/>
          <a:p>
            <a:endParaRPr lang="nl-NL" dirty="0"/>
          </a:p>
        </p:txBody>
      </p:sp>
      <p:sp>
        <p:nvSpPr>
          <p:cNvPr id="4" name="Tijdelijke aanduiding voor tekst 2"/>
          <p:cNvSpPr>
            <a:spLocks noGrp="1" noChangeArrowheads="1"/>
            <a:extLst>
              <a:ext uri="smNativeData">
                <pr:smNativeData xmlns="" xmlns:pr="smNativeData" val="SMDATA_12_a00tWxMAAAAlAAAAZAAAAA0AAAAAjQEAAHEAAACNAQAAOQAAAAAAAAAAAAAAAAAAAAEAAABQAAAAAAAAAAAA4D8AAAAAAADgPwAAAAAAAOA/AAAAAAAA4D8AAAAAAADgPwAAAAAAAOA/AAAAAAAA4D8AAAAAAADgPwAAAAAAAOA/AAAAAAAA4D8CAAAAjAAAAAEAAAAAAAAAAP//AP///wgXAAAAAAAAAAAAAAAAAAAAAAAAAAAAAAAAAAAAeAAAAAEAAABAAAAAAAAAAAAAAAAOAQ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IyMgKAAAAACgAAAAoAAAAZAAAAGQAAAAAAAAAzMzMAAAAAABQAAAAUAAAAGQAAABkAAAAAAAAABcAAAAUAAAAAAAAAAAAAAD/fwAApHkAAAAAAAAJAAAABAAAAAAAAAAMAAAAEAAAAAAAAAAAAAAAAAAAAAAAAAAeAAAAaAAAAAAAAAAAAAAAAAAAAAAAAAAAAAAAECcAABAnAAAAAAAAAAAAAAAAAAAAAAAAAAAAAAAAAAAAAAAAAAAAABQAAAAAAAAAwMD/AAAAAABkAAAAMgAAAAAAAABkAAAAAAAAAH9/fwAKAAAAHwAAAFQAAAAA//8A////AQAAAAAAAAAAAAAAAAAAAAAAAAAAAAAAAAAAAAAAAAAAAAAAAn9/fwDIyMgDzMzMAMDA/wB/f38AAAAAAAAAAAAAAAAAAAAAAAAAAAAhAAAAGAAAABQAAAA0AwAARQYAAJY1AADNGQAAAAAAAA=="/>
              </a:ext>
            </a:extLst>
          </p:cNvSpPr>
          <p:nvPr>
            <p:ph type="body" idx="1"/>
          </p:nvPr>
        </p:nvSpPr>
        <p:spPr>
          <a:xfrm>
            <a:off x="520700" y="1019175"/>
            <a:ext cx="8190230" cy="3175000"/>
          </a:xfrm>
          <a:prstGeom prst="rect">
            <a:avLst/>
          </a:prstGeom>
          <a:solidFill>
            <a:srgbClr val="00FFFF">
              <a:alpha val="77000"/>
            </a:srgbClr>
          </a:solidFill>
          <a:ln w="12700" cap="flat" cmpd="sng" algn="ctr">
            <a:noFill/>
            <a:prstDash val="solid"/>
            <a:headEnd type="none" w="med" len="med"/>
            <a:tailEnd type="none" w="med" len="med"/>
          </a:ln>
          <a:effectLst/>
        </p:spPr>
        <p:txBody>
          <a:bodyPr vert="horz" wrap="square" lIns="252095" tIns="71755" rIns="252095" bIns="36195" numCol="1" anchor="t">
            <a:prstTxWarp prst="textNoShape">
              <a:avLst/>
            </a:prstTxWarp>
          </a:bodyPr>
          <a:lstStyle/>
          <a:p>
            <a:pPr>
              <a:lnSpc>
                <a:spcPct val="120000"/>
              </a:lnSpc>
              <a:spcAft>
                <a:spcPts val="0"/>
              </a:spcAft>
              <a:buFont typeface="Wingdings" pitchFamily="2" charset="2"/>
              <a:buChar char=""/>
              <a:defRPr lang="nl-nl">
                <a:solidFill>
                  <a:srgbClr val="595959"/>
                </a:solidFill>
              </a:defRPr>
            </a:pPr>
            <a:r>
              <a:rPr sz="2400" dirty="0"/>
              <a:t>Oriëntatie, literatuurstudie, gesprekken, aanpak kiezen (ja, dat duurt even ...);</a:t>
            </a:r>
          </a:p>
          <a:p>
            <a:pPr>
              <a:lnSpc>
                <a:spcPct val="120000"/>
              </a:lnSpc>
              <a:spcAft>
                <a:spcPts val="0"/>
              </a:spcAft>
              <a:buFont typeface="Wingdings" pitchFamily="2" charset="2"/>
              <a:buChar char=""/>
              <a:defRPr lang="nl-nl">
                <a:solidFill>
                  <a:srgbClr val="595959"/>
                </a:solidFill>
              </a:defRPr>
            </a:pPr>
            <a:r>
              <a:rPr sz="2400" dirty="0"/>
              <a:t>teksten schrijven, afstemmen, bijstellen;</a:t>
            </a:r>
          </a:p>
          <a:p>
            <a:pPr>
              <a:lnSpc>
                <a:spcPct val="120000"/>
              </a:lnSpc>
              <a:spcAft>
                <a:spcPts val="0"/>
              </a:spcAft>
              <a:buFont typeface="Wingdings" pitchFamily="2" charset="2"/>
              <a:buChar char=""/>
              <a:defRPr lang="nl-nl">
                <a:solidFill>
                  <a:srgbClr val="595959"/>
                </a:solidFill>
              </a:defRPr>
            </a:pPr>
            <a:r>
              <a:rPr sz="2400" dirty="0"/>
              <a:t>Tactiek bepalen.</a:t>
            </a:r>
          </a:p>
          <a:p>
            <a:pPr>
              <a:lnSpc>
                <a:spcPct val="120000"/>
              </a:lnSpc>
              <a:spcAft>
                <a:spcPts val="0"/>
              </a:spcAft>
              <a:defRPr lang="nl-nl"/>
            </a:pPr>
            <a:endParaRPr dirty="0"/>
          </a:p>
        </p:txBody>
      </p:sp>
    </p:spTree>
    <p:extLst>
      <p:ext uri="{BB962C8B-B14F-4D97-AF65-F5344CB8AC3E}">
        <p14:creationId xmlns:p14="http://schemas.microsoft.com/office/powerpoint/2010/main" val="127405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6" descr="NM_LOGO_RGB.png"/>
          <p:cNvPicPr>
            <a:picLocks noChangeAspect="1"/>
            <a:extLst>
              <a:ext uri="smNativeData">
                <pr:smNativeData xmlns="" xmlns:pr="smNativeData" val="SMDATA_14_a00tWxMAAAAlAAAAEQAAAC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AcAAAA4AAAAAAAAAAAAAAAAAAAA////AAAAAAAAAAAAAAAAAA8JAAD7AAAAZgI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P///wEAAAAAAAAAAAAAAAAAAAAAAAAAAAAAAAAAAAAAAAAAAAAAAAB/f38AyMjIA8zMzADAwP8Af39/AAAAAAAAAAAAAAAAAP///wAAAAAAIQAAABgAAAAUAAAAIAAAAM0ZAACEFgAAqx8AABAAAAA="/>
              </a:ext>
            </a:extLst>
          </p:cNvPicPr>
          <p:nvPr/>
        </p:nvPicPr>
        <p:blipFill>
          <a:blip r:embed="rId3"/>
          <a:srcRect t="23190" r="2510" b="6140"/>
          <a:stretch>
            <a:fillRect/>
          </a:stretch>
        </p:blipFill>
        <p:spPr>
          <a:xfrm>
            <a:off x="20320" y="4194175"/>
            <a:ext cx="3639820" cy="953770"/>
          </a:xfrm>
          <a:prstGeom prst="rect">
            <a:avLst/>
          </a:prstGeom>
          <a:noFill/>
          <a:ln w="9525" cap="flat" cmpd="sng" algn="ctr">
            <a:noFill/>
            <a:prstDash val="solid"/>
            <a:headEnd type="none" w="med" len="med"/>
            <a:tailEnd type="none" w="med" len="med"/>
          </a:ln>
          <a:effectLst/>
        </p:spPr>
      </p:pic>
      <p:sp>
        <p:nvSpPr>
          <p:cNvPr id="3" name="Titel 1"/>
          <p:cNvSpPr>
            <a:spLocks noGrp="1" noChangeArrowheads="1"/>
            <a:extLst>
              <a:ext uri="smNativeData">
                <pr:smNativeData xmlns="" xmlns:pr="smNativeData" val="SMDATA_12_a00tWxMAAAAlAAAAZAAAAA0AAAAAAAAAAAAAAAAAAAAAAAAAAAAAAAACAAAAAAAAAAEAAABQAAAAAAAAAAAA4D8AAAAAAADgPwAAAAAAAOA/AAAAAAAA4D8AAAAAAADgPwAAAAAAAOA/AAAAAAAA4D8AAAAAAADgPwAAAAAAAOA/AAAAAAAA4D8CAAAAjAAAAAAAAAAAAAAAt4oA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IyMg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3igAF////AQAAAAAAAAAAAAAAAAAAAAAAAAAAAAAAAAAAAAAAAAAAAAAAAn9/fwDIyMgDzMzMAMDA/wB/f38AAAAAAAAAAAAAAAAAAAAAAAAAAAAhAAAAGAAAABQAAAA2AwAAtQAAAJY1AADfBQAAAAAAAA=="/>
              </a:ext>
            </a:extLst>
          </p:cNvSpPr>
          <p:nvPr>
            <p:ph type="title"/>
          </p:nvPr>
        </p:nvSpPr>
        <p:spPr>
          <a:xfrm>
            <a:off x="521970" y="114935"/>
            <a:ext cx="8188960" cy="83947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lgn="ctr">
              <a:defRPr lang="nl-nl"/>
            </a:pPr>
            <a:r>
              <a:rPr lang="nl-nl" sz="2800" b="1" dirty="0">
                <a:solidFill>
                  <a:srgbClr val="595959"/>
                </a:solidFill>
              </a:rPr>
              <a:t>Vervolgstappen</a:t>
            </a:r>
          </a:p>
        </p:txBody>
      </p:sp>
      <p:sp>
        <p:nvSpPr>
          <p:cNvPr id="5" name="Tekstvak 4">
            <a:extLst>
              <a:ext uri="{FF2B5EF4-FFF2-40B4-BE49-F238E27FC236}">
                <a16:creationId xmlns:a16="http://schemas.microsoft.com/office/drawing/2014/main" id="{50DBE2A4-8404-414B-839D-3BF97E6BD53D}"/>
              </a:ext>
            </a:extLst>
          </p:cNvPr>
          <p:cNvSpPr txBox="1"/>
          <p:nvPr/>
        </p:nvSpPr>
        <p:spPr>
          <a:xfrm>
            <a:off x="107092" y="3974757"/>
            <a:ext cx="3529913" cy="1053808"/>
          </a:xfrm>
          <a:prstGeom prst="rect">
            <a:avLst/>
          </a:prstGeom>
          <a:solidFill>
            <a:schemeClr val="bg1"/>
          </a:solidFill>
        </p:spPr>
        <p:txBody>
          <a:bodyPr wrap="square" rtlCol="0">
            <a:spAutoFit/>
          </a:bodyPr>
          <a:lstStyle/>
          <a:p>
            <a:endParaRPr lang="nl-NL" dirty="0"/>
          </a:p>
        </p:txBody>
      </p:sp>
      <p:sp>
        <p:nvSpPr>
          <p:cNvPr id="4" name="Tijdelijke aanduiding voor tekst 2"/>
          <p:cNvSpPr>
            <a:spLocks noGrp="1" noChangeArrowheads="1"/>
            <a:extLst>
              <a:ext uri="smNativeData">
                <pr:smNativeData xmlns="" xmlns:pr="smNativeData" val="SMDATA_12_a00tWxMAAAAlAAAAZAAAAA0AAAAAjQEAAHEAAACNAQAAOQAAAAAAAAAAAAAAAAAAAAEAAABQAAAAAAAAAAAA4D8AAAAAAADgPwAAAAAAAOA/AAAAAAAA4D8AAAAAAADgPwAAAAAAAOA/AAAAAAAA4D8AAAAAAADgPwAAAAAAAOA/AAAAAAAA4D8CAAAAjAAAAAEAAAAAAAAAAP//AP///wgXAAAAAAAAAAAAAAAAAAAAAAAAAAAAAAAAAAAAeAAAAAEAAABAAAAAAAAAAAAAAAAOAQ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IyMgKAAAAACgAAAAoAAAAZAAAAGQAAAAAAAAAzMzMAAAAAABQAAAAUAAAAGQAAABkAAAAAAAAABcAAAAUAAAAAAAAAAAAAAD/fwAApHkAAAAAAAAJAAAABAAAAAAAAAAMAAAAEAAAAAAAAAAAAAAAAAAAAAAAAAAeAAAAaAAAAAAAAAAAAAAAAAAAAAAAAAAAAAAAECcAABAnAAAAAAAAAAAAAAAAAAAAAAAAAAAAAAAAAAAAAAAAAAAAABQAAAAAAAAAwMD/AAAAAABkAAAAMgAAAAAAAABkAAAAAAAAAH9/fwAKAAAAHwAAAFQAAAAA//8A////AQAAAAAAAAAAAAAAAAAAAAAAAAAAAAAAAAAAAAAAAAAAAAAAAn9/fwDIyMgDzMzMAMDA/wB/f38AAAAAAAAAAAAAAAAAAAAAAAAAAAAhAAAAGAAAABQAAAA2AwAANAYAAJg1AAC8GQAAAAAAAA=="/>
              </a:ext>
            </a:extLst>
          </p:cNvSpPr>
          <p:nvPr>
            <p:ph type="body" idx="1"/>
          </p:nvPr>
        </p:nvSpPr>
        <p:spPr>
          <a:xfrm>
            <a:off x="521970" y="1008380"/>
            <a:ext cx="8190230" cy="3175000"/>
          </a:xfrm>
          <a:prstGeom prst="rect">
            <a:avLst/>
          </a:prstGeom>
          <a:solidFill>
            <a:srgbClr val="00FFFF">
              <a:alpha val="77000"/>
            </a:srgbClr>
          </a:solidFill>
          <a:ln w="12700" cap="flat" cmpd="sng" algn="ctr">
            <a:noFill/>
            <a:prstDash val="solid"/>
            <a:headEnd type="none" w="med" len="med"/>
            <a:tailEnd type="none" w="med" len="med"/>
          </a:ln>
          <a:effectLst/>
        </p:spPr>
        <p:txBody>
          <a:bodyPr vert="horz" wrap="square" lIns="252095" tIns="71755" rIns="252095" bIns="36195" numCol="1" anchor="t">
            <a:prstTxWarp prst="textNoShape">
              <a:avLst/>
            </a:prstTxWarp>
          </a:bodyPr>
          <a:lstStyle/>
          <a:p>
            <a:pPr>
              <a:lnSpc>
                <a:spcPct val="120000"/>
              </a:lnSpc>
              <a:spcAft>
                <a:spcPts val="0"/>
              </a:spcAft>
              <a:buFont typeface="Wingdings" pitchFamily="2" charset="2"/>
              <a:buChar char=""/>
              <a:defRPr lang="nl-nl">
                <a:solidFill>
                  <a:srgbClr val="595959"/>
                </a:solidFill>
              </a:defRPr>
            </a:pPr>
            <a:r>
              <a:rPr sz="2400" dirty="0"/>
              <a:t>Sprokkelen bij andere werkgroepen;</a:t>
            </a:r>
          </a:p>
          <a:p>
            <a:pPr>
              <a:lnSpc>
                <a:spcPct val="120000"/>
              </a:lnSpc>
              <a:spcAft>
                <a:spcPts val="0"/>
              </a:spcAft>
              <a:buFont typeface="Wingdings" pitchFamily="2" charset="2"/>
              <a:buChar char=""/>
              <a:defRPr lang="nl-nl">
                <a:solidFill>
                  <a:srgbClr val="595959"/>
                </a:solidFill>
              </a:defRPr>
            </a:pPr>
            <a:r>
              <a:rPr sz="2400" dirty="0"/>
              <a:t>teksten schrijven, afstemmen, bijstellen (max ½ jaar);</a:t>
            </a:r>
          </a:p>
          <a:p>
            <a:pPr>
              <a:lnSpc>
                <a:spcPct val="120000"/>
              </a:lnSpc>
              <a:spcAft>
                <a:spcPts val="0"/>
              </a:spcAft>
              <a:buFont typeface="Wingdings" pitchFamily="2" charset="2"/>
              <a:buChar char=""/>
              <a:defRPr lang="nl-nl">
                <a:solidFill>
                  <a:srgbClr val="595959"/>
                </a:solidFill>
              </a:defRPr>
            </a:pPr>
            <a:r>
              <a:rPr sz="2400" dirty="0"/>
              <a:t>De boer opgaan bij relevante overheden en andere partijen met invloed, rekening houdend met hun agenda en belangen.</a:t>
            </a:r>
          </a:p>
          <a:p>
            <a:pPr>
              <a:lnSpc>
                <a:spcPct val="120000"/>
              </a:lnSpc>
              <a:spcAft>
                <a:spcPts val="0"/>
              </a:spcAft>
              <a:defRPr lang="nl-nl"/>
            </a:pPr>
            <a:endParaRPr dirty="0"/>
          </a:p>
        </p:txBody>
      </p:sp>
    </p:spTree>
    <p:extLst>
      <p:ext uri="{BB962C8B-B14F-4D97-AF65-F5344CB8AC3E}">
        <p14:creationId xmlns:p14="http://schemas.microsoft.com/office/powerpoint/2010/main" val="3901923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Educatie</a:t>
            </a:r>
          </a:p>
        </p:txBody>
      </p:sp>
    </p:spTree>
    <p:extLst>
      <p:ext uri="{BB962C8B-B14F-4D97-AF65-F5344CB8AC3E}">
        <p14:creationId xmlns:p14="http://schemas.microsoft.com/office/powerpoint/2010/main" val="3945678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65000"/>
                    <a:lumOff val="35000"/>
                  </a:schemeClr>
                </a:solidFill>
              </a:rPr>
              <a:t>Werkgroep Educatie</a:t>
            </a:r>
          </a:p>
        </p:txBody>
      </p:sp>
      <p:sp>
        <p:nvSpPr>
          <p:cNvPr id="3" name="Tijdelijke aanduiding voor tekst 2"/>
          <p:cNvSpPr>
            <a:spLocks noGrp="1"/>
          </p:cNvSpPr>
          <p:nvPr>
            <p:ph type="body" sz="quarter" idx="10"/>
          </p:nvPr>
        </p:nvSpPr>
        <p:spPr>
          <a:xfrm>
            <a:off x="521241" y="984543"/>
            <a:ext cx="8189912" cy="3174414"/>
          </a:xfrm>
        </p:spPr>
        <p:txBody>
          <a:bodyPr/>
          <a:lstStyle/>
          <a:p>
            <a:pPr algn="ctr"/>
            <a:r>
              <a:rPr lang="nl-NL" sz="2400" dirty="0">
                <a:solidFill>
                  <a:schemeClr val="tx1"/>
                </a:solidFill>
              </a:rPr>
              <a:t>Iedereen heeft in eigen stad/dorp geïnventariseerd wat er al aan educatie bestaat. </a:t>
            </a:r>
            <a:br>
              <a:rPr lang="nl-NL" sz="2400" dirty="0">
                <a:solidFill>
                  <a:schemeClr val="tx1"/>
                </a:solidFill>
              </a:rPr>
            </a:br>
            <a:r>
              <a:rPr lang="nl-NL" sz="2400" b="1" u="sng" dirty="0">
                <a:solidFill>
                  <a:schemeClr val="tx1"/>
                </a:solidFill>
              </a:rPr>
              <a:t>Conclusies:</a:t>
            </a:r>
            <a:endParaRPr lang="nl-NL"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nl-NL"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r>
              <a:rPr lang="nl-NL"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Ons voor educatie gaan richten op scholen lijkt niet zinvol. Docenten zijn al behoorlijk druk bezet en er is heel veel aanbod. </a:t>
            </a:r>
            <a:endParaRPr lang="nl-NL" sz="2400" dirty="0">
              <a:solidFill>
                <a:schemeClr val="tx1"/>
              </a:solidFill>
            </a:endParaRPr>
          </a:p>
        </p:txBody>
      </p:sp>
      <p:sp>
        <p:nvSpPr>
          <p:cNvPr id="4" name="Tekstvak 3">
            <a:extLst>
              <a:ext uri="{FF2B5EF4-FFF2-40B4-BE49-F238E27FC236}">
                <a16:creationId xmlns:a16="http://schemas.microsoft.com/office/drawing/2014/main" id="{FFB0C7F9-B629-4E9F-A9DF-985A24CF6FBE}"/>
              </a:ext>
            </a:extLst>
          </p:cNvPr>
          <p:cNvSpPr txBox="1"/>
          <p:nvPr/>
        </p:nvSpPr>
        <p:spPr>
          <a:xfrm>
            <a:off x="304800" y="4260428"/>
            <a:ext cx="3332205" cy="747818"/>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2043817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65000"/>
                    <a:lumOff val="35000"/>
                  </a:schemeClr>
                </a:solidFill>
              </a:rPr>
              <a:t>Wat wel?</a:t>
            </a:r>
          </a:p>
        </p:txBody>
      </p:sp>
      <p:sp>
        <p:nvSpPr>
          <p:cNvPr id="3" name="Tijdelijke aanduiding voor tekst 2"/>
          <p:cNvSpPr>
            <a:spLocks noGrp="1"/>
          </p:cNvSpPr>
          <p:nvPr>
            <p:ph type="body" sz="quarter" idx="10"/>
          </p:nvPr>
        </p:nvSpPr>
        <p:spPr/>
        <p:txBody>
          <a:bodyPr/>
          <a:lstStyle/>
          <a:p>
            <a:pPr algn="ctr"/>
            <a:r>
              <a:rPr lang="nl-NL"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We zouden ons meer kunnen richten op boeren, en uitzoeken of er boerenbedrijven zijn van waaruit educatie gegeven kan worden.</a:t>
            </a:r>
          </a:p>
          <a:p>
            <a:pPr algn="ctr"/>
            <a:r>
              <a:rPr lang="nl-NL"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En kunnen samenwerken met werkgroepen Collectief Eemland/ Agrarisch natuurbeheer. </a:t>
            </a:r>
            <a:endParaRPr lang="nl-NL" dirty="0">
              <a:solidFill>
                <a:schemeClr val="tx1"/>
              </a:solidFill>
            </a:endParaRPr>
          </a:p>
        </p:txBody>
      </p:sp>
      <p:sp>
        <p:nvSpPr>
          <p:cNvPr id="4" name="Rechthoek 3">
            <a:extLst>
              <a:ext uri="{FF2B5EF4-FFF2-40B4-BE49-F238E27FC236}">
                <a16:creationId xmlns:a16="http://schemas.microsoft.com/office/drawing/2014/main" id="{9B1EC196-B0C6-4E6E-963F-1C74F795A313}"/>
              </a:ext>
            </a:extLst>
          </p:cNvPr>
          <p:cNvSpPr/>
          <p:nvPr/>
        </p:nvSpPr>
        <p:spPr>
          <a:xfrm>
            <a:off x="670560" y="1123533"/>
            <a:ext cx="7879080" cy="707886"/>
          </a:xfrm>
          <a:prstGeom prst="rect">
            <a:avLst/>
          </a:prstGeom>
        </p:spPr>
        <p:txBody>
          <a:bodyPr wrap="square">
            <a:spAutoFit/>
          </a:bodyPr>
          <a:lstStyle/>
          <a:p>
            <a:pPr marL="0" marR="0" lvl="0" indent="0" algn="l" defTabSz="408208" rtl="0" eaLnBrk="1" fontAlgn="auto" latinLnBrk="0" hangingPunct="1">
              <a:lnSpc>
                <a:spcPct val="100000"/>
              </a:lnSpc>
              <a:spcBef>
                <a:spcPts val="0"/>
              </a:spcBef>
              <a:spcAft>
                <a:spcPts val="0"/>
              </a:spcAft>
              <a:buClrTx/>
              <a:buSzTx/>
              <a:buFontTx/>
              <a:buNone/>
              <a:tabLst/>
              <a:defRPr/>
            </a:pPr>
            <a:endParaRPr kumimoji="0" lang="nl-NL" sz="24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408208"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kstvak 4">
            <a:extLst>
              <a:ext uri="{FF2B5EF4-FFF2-40B4-BE49-F238E27FC236}">
                <a16:creationId xmlns:a16="http://schemas.microsoft.com/office/drawing/2014/main" id="{19D6AE74-A406-4E24-A756-1CC8BD795474}"/>
              </a:ext>
            </a:extLst>
          </p:cNvPr>
          <p:cNvSpPr txBox="1"/>
          <p:nvPr/>
        </p:nvSpPr>
        <p:spPr>
          <a:xfrm>
            <a:off x="304800" y="4260428"/>
            <a:ext cx="3332205" cy="747818"/>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1765855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65000"/>
                    <a:lumOff val="35000"/>
                  </a:schemeClr>
                </a:solidFill>
              </a:rPr>
              <a:t>Vervolg:</a:t>
            </a:r>
          </a:p>
        </p:txBody>
      </p:sp>
      <p:sp>
        <p:nvSpPr>
          <p:cNvPr id="3" name="Tijdelijke aanduiding voor tekst 2"/>
          <p:cNvSpPr>
            <a:spLocks noGrp="1"/>
          </p:cNvSpPr>
          <p:nvPr>
            <p:ph type="body" sz="quarter" idx="10"/>
          </p:nvPr>
        </p:nvSpPr>
        <p:spPr/>
        <p:txBody>
          <a:bodyPr/>
          <a:lstStyle/>
          <a:p>
            <a:pPr marL="285750" indent="-285750">
              <a:buFont typeface="Arial" panose="020B0604020202020204" pitchFamily="34" charset="0"/>
              <a:buChar char="•"/>
            </a:pPr>
            <a:r>
              <a:rPr lang="nl-NL" sz="2400" dirty="0">
                <a:solidFill>
                  <a:schemeClr val="tx1"/>
                </a:solidFill>
              </a:rPr>
              <a:t>Verder met inventariseren en ideeën!</a:t>
            </a:r>
          </a:p>
          <a:p>
            <a:pPr marL="285750" indent="-285750">
              <a:buFont typeface="Arial" panose="020B0604020202020204" pitchFamily="34" charset="0"/>
              <a:buChar char="•"/>
            </a:pPr>
            <a:r>
              <a:rPr lang="nl-NL" sz="24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Doel wat wij willen per plaats vaststellen, omdat er dus sterke verschillen zijn per plaats binnen het gebied?</a:t>
            </a:r>
            <a:endParaRPr lang="nl-NL" sz="2400" dirty="0">
              <a:solidFill>
                <a:schemeClr val="tx1"/>
              </a:solidFill>
            </a:endParaRPr>
          </a:p>
          <a:p>
            <a:pPr marL="285750" indent="-285750">
              <a:buFont typeface="Arial" panose="020B0604020202020204" pitchFamily="34" charset="0"/>
              <a:buChar char="•"/>
            </a:pPr>
            <a:r>
              <a:rPr lang="nl-NL" sz="2400" dirty="0">
                <a:solidFill>
                  <a:schemeClr val="tx1"/>
                </a:solidFill>
              </a:rPr>
              <a:t>Combineren met bestaande initiatieven, zoals IVN, Natuurmonumenten.</a:t>
            </a:r>
          </a:p>
          <a:p>
            <a:pPr marL="285750" indent="-285750">
              <a:buFont typeface="Arial" panose="020B0604020202020204" pitchFamily="34" charset="0"/>
              <a:buChar char="•"/>
            </a:pPr>
            <a:r>
              <a:rPr lang="nl-NL" sz="24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Informatievoorziening d.m.v. QR-codes/ website?</a:t>
            </a:r>
          </a:p>
          <a:p>
            <a:endParaRPr lang="nl-NL" dirty="0"/>
          </a:p>
        </p:txBody>
      </p:sp>
      <p:sp>
        <p:nvSpPr>
          <p:cNvPr id="4" name="Tekstvak 3">
            <a:extLst>
              <a:ext uri="{FF2B5EF4-FFF2-40B4-BE49-F238E27FC236}">
                <a16:creationId xmlns:a16="http://schemas.microsoft.com/office/drawing/2014/main" id="{44BB8EA6-91C1-4A13-BAA7-AA5D400F54EA}"/>
              </a:ext>
            </a:extLst>
          </p:cNvPr>
          <p:cNvSpPr txBox="1"/>
          <p:nvPr/>
        </p:nvSpPr>
        <p:spPr>
          <a:xfrm>
            <a:off x="304800" y="4260428"/>
            <a:ext cx="3332205" cy="747818"/>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1870323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2002" y="437724"/>
            <a:ext cx="8189151" cy="839566"/>
          </a:xfrm>
        </p:spPr>
        <p:txBody>
          <a:bodyPr/>
          <a:lstStyle/>
          <a:p>
            <a:r>
              <a:rPr lang="nl-NL" dirty="0">
                <a:effectLst>
                  <a:outerShdw blurRad="38100" dist="38100" dir="2700000" algn="tl">
                    <a:srgbClr val="000000">
                      <a:alpha val="43137"/>
                    </a:srgbClr>
                  </a:outerShdw>
                </a:effectLst>
              </a:rPr>
              <a:t>Coöperatie |</a:t>
            </a:r>
            <a:br>
              <a:rPr lang="nl-NL" dirty="0">
                <a:effectLst>
                  <a:outerShdw blurRad="38100" dist="38100" dir="2700000" algn="tl">
                    <a:srgbClr val="000000">
                      <a:alpha val="43137"/>
                    </a:srgbClr>
                  </a:outerShdw>
                </a:effectLst>
              </a:rPr>
            </a:br>
            <a:r>
              <a:rPr lang="nl-NL" dirty="0">
                <a:effectLst>
                  <a:outerShdw blurRad="38100" dist="38100" dir="2700000" algn="tl">
                    <a:srgbClr val="000000">
                      <a:alpha val="43137"/>
                    </a:srgbClr>
                  </a:outerShdw>
                </a:effectLst>
              </a:rPr>
              <a:t>SRV: </a:t>
            </a:r>
            <a:r>
              <a:rPr lang="nl-NL" altLang="nl-NL" dirty="0" err="1">
                <a:effectLst>
                  <a:outerShdw blurRad="38100" dist="38100" dir="2700000" algn="tl">
                    <a:srgbClr val="000000">
                      <a:alpha val="43137"/>
                    </a:srgbClr>
                  </a:outerShdw>
                </a:effectLst>
              </a:rPr>
              <a:t>SamenweRkingsVerband</a:t>
            </a:r>
            <a:r>
              <a:rPr lang="nl-NL" altLang="nl-NL" dirty="0">
                <a:effectLst>
                  <a:outerShdw blurRad="38100" dist="38100" dir="2700000" algn="tl">
                    <a:srgbClr val="000000">
                      <a:alpha val="43137"/>
                    </a:srgbClr>
                  </a:outerShdw>
                </a:effectLst>
              </a:rPr>
              <a:t> </a:t>
            </a:r>
            <a:r>
              <a:rPr lang="nl-NL" dirty="0">
                <a:effectLst>
                  <a:outerShdw blurRad="38100" dist="38100" dir="2700000" algn="tl">
                    <a:srgbClr val="000000">
                      <a:alpha val="43137"/>
                    </a:srgbClr>
                  </a:outerShdw>
                </a:effectLst>
              </a:rPr>
              <a:t>Eemland</a:t>
            </a:r>
          </a:p>
        </p:txBody>
      </p:sp>
    </p:spTree>
    <p:extLst>
      <p:ext uri="{BB962C8B-B14F-4D97-AF65-F5344CB8AC3E}">
        <p14:creationId xmlns:p14="http://schemas.microsoft.com/office/powerpoint/2010/main" val="233946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26000" b="-26000"/>
          </a:stretch>
        </a:blipFill>
        <a:effectLst/>
      </p:bgPr>
    </p:bg>
    <p:spTree>
      <p:nvGrpSpPr>
        <p:cNvPr id="1" name=""/>
        <p:cNvGrpSpPr/>
        <p:nvPr/>
      </p:nvGrpSpPr>
      <p:grpSpPr>
        <a:xfrm>
          <a:off x="0" y="0"/>
          <a:ext cx="0" cy="0"/>
          <a:chOff x="0" y="0"/>
          <a:chExt cx="0" cy="0"/>
        </a:xfrm>
      </p:grpSpPr>
      <p:sp>
        <p:nvSpPr>
          <p:cNvPr id="244" name="Titel 1"/>
          <p:cNvSpPr txBox="1">
            <a:spLocks noGrp="1"/>
          </p:cNvSpPr>
          <p:nvPr>
            <p:ph type="title"/>
          </p:nvPr>
        </p:nvSpPr>
        <p:spPr/>
        <p:txBody>
          <a:bodyPr/>
          <a:lstStyle>
            <a:lvl1pPr>
              <a:defRPr>
                <a:solidFill>
                  <a:srgbClr val="595959"/>
                </a:solidFill>
              </a:defRPr>
            </a:lvl1pPr>
          </a:lstStyle>
          <a:p>
            <a:r>
              <a:rPr lang="nl-NL"/>
              <a:t>Wat is het kerndoel van je plannen?</a:t>
            </a:r>
          </a:p>
        </p:txBody>
      </p:sp>
      <p:sp>
        <p:nvSpPr>
          <p:cNvPr id="245" name="Tijdelijke aanduiding voor tekst 2"/>
          <p:cNvSpPr txBox="1">
            <a:spLocks noGrp="1"/>
          </p:cNvSpPr>
          <p:nvPr>
            <p:ph type="body" sz="quarter" idx="10"/>
          </p:nvPr>
        </p:nvSpPr>
        <p:spPr/>
        <p:txBody>
          <a:bodyPr/>
          <a:lstStyle>
            <a:lvl1pPr marL="342900" indent="-342900" defTabSz="457200">
              <a:lnSpc>
                <a:spcPct val="100000"/>
              </a:lnSpc>
              <a:defRPr sz="3000"/>
            </a:lvl1pPr>
          </a:lstStyle>
          <a:p>
            <a:pPr marL="808038" indent="0">
              <a:lnSpc>
                <a:spcPct val="150000"/>
              </a:lnSpc>
              <a:tabLst>
                <a:tab pos="361950" algn="l"/>
              </a:tabLst>
            </a:pPr>
            <a:endParaRPr lang="nl-NL" sz="2000" dirty="0"/>
          </a:p>
          <a:p>
            <a:pPr marL="808038" indent="0">
              <a:lnSpc>
                <a:spcPct val="150000"/>
              </a:lnSpc>
              <a:tabLst>
                <a:tab pos="361950" algn="l"/>
              </a:tabLst>
            </a:pPr>
            <a:r>
              <a:rPr lang="nl-NL" sz="2000" dirty="0"/>
              <a:t>Een sterk belangen-overkoepelend samenwerkingsverband </a:t>
            </a:r>
          </a:p>
          <a:p>
            <a:pPr marL="808038" indent="0">
              <a:lnSpc>
                <a:spcPct val="150000"/>
              </a:lnSpc>
              <a:tabLst>
                <a:tab pos="361950" algn="l"/>
              </a:tabLst>
            </a:pPr>
            <a:r>
              <a:rPr lang="nl-NL" sz="2000" dirty="0"/>
              <a:t>voor behoud en versterking van Eemland </a:t>
            </a:r>
          </a:p>
          <a:p>
            <a:pPr marL="808038" indent="0">
              <a:lnSpc>
                <a:spcPct val="150000"/>
              </a:lnSpc>
              <a:tabLst>
                <a:tab pos="361950" algn="l"/>
              </a:tabLst>
            </a:pPr>
            <a:r>
              <a:rPr lang="nl-NL" sz="2000" dirty="0"/>
              <a:t>met economische ruimte voor boeren </a:t>
            </a:r>
          </a:p>
          <a:p>
            <a:pPr marL="808038" indent="0">
              <a:lnSpc>
                <a:spcPct val="150000"/>
              </a:lnSpc>
              <a:tabLst>
                <a:tab pos="361950" algn="l"/>
              </a:tabLst>
            </a:pPr>
            <a:r>
              <a:rPr lang="nl-NL" sz="2000" dirty="0"/>
              <a:t>en betrokkenheid burgers bij boeren</a:t>
            </a:r>
          </a:p>
        </p:txBody>
      </p:sp>
    </p:spTree>
    <p:extLst>
      <p:ext uri="{BB962C8B-B14F-4D97-AF65-F5344CB8AC3E}">
        <p14:creationId xmlns:p14="http://schemas.microsoft.com/office/powerpoint/2010/main" val="782811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26000" b="-26000"/>
          </a:stretch>
        </a:blipFill>
        <a:effectLst/>
      </p:bgPr>
    </p:bg>
    <p:spTree>
      <p:nvGrpSpPr>
        <p:cNvPr id="1" name=""/>
        <p:cNvGrpSpPr/>
        <p:nvPr/>
      </p:nvGrpSpPr>
      <p:grpSpPr>
        <a:xfrm>
          <a:off x="0" y="0"/>
          <a:ext cx="0" cy="0"/>
          <a:chOff x="0" y="0"/>
          <a:chExt cx="0" cy="0"/>
        </a:xfrm>
      </p:grpSpPr>
      <p:sp>
        <p:nvSpPr>
          <p:cNvPr id="244" name="Titel 1"/>
          <p:cNvSpPr txBox="1">
            <a:spLocks noGrp="1"/>
          </p:cNvSpPr>
          <p:nvPr>
            <p:ph type="title"/>
          </p:nvPr>
        </p:nvSpPr>
        <p:spPr/>
        <p:txBody>
          <a:bodyPr/>
          <a:lstStyle>
            <a:lvl1pPr>
              <a:defRPr>
                <a:solidFill>
                  <a:srgbClr val="595959"/>
                </a:solidFill>
              </a:defRPr>
            </a:lvl1pPr>
          </a:lstStyle>
          <a:p>
            <a:r>
              <a:rPr lang="nl-NL" dirty="0"/>
              <a:t>Wat wil je bereiken?</a:t>
            </a:r>
          </a:p>
        </p:txBody>
      </p:sp>
      <p:sp>
        <p:nvSpPr>
          <p:cNvPr id="245" name="Tijdelijke aanduiding voor tekst 2"/>
          <p:cNvSpPr txBox="1">
            <a:spLocks noGrp="1"/>
          </p:cNvSpPr>
          <p:nvPr>
            <p:ph type="body" sz="quarter" idx="10"/>
          </p:nvPr>
        </p:nvSpPr>
        <p:spPr/>
        <p:txBody>
          <a:bodyPr/>
          <a:lstStyle>
            <a:lvl1pPr marL="342900" indent="-342900" defTabSz="457200">
              <a:lnSpc>
                <a:spcPct val="100000"/>
              </a:lnSpc>
              <a:defRPr sz="3000"/>
            </a:lvl1pPr>
          </a:lstStyle>
          <a:p>
            <a:pPr marL="808038" indent="0">
              <a:lnSpc>
                <a:spcPct val="150000"/>
              </a:lnSpc>
              <a:tabLst>
                <a:tab pos="361950" algn="l"/>
              </a:tabLst>
            </a:pPr>
            <a:endParaRPr lang="nl-NL" sz="2000" dirty="0"/>
          </a:p>
          <a:p>
            <a:pPr marL="808038" indent="0">
              <a:lnSpc>
                <a:spcPct val="150000"/>
              </a:lnSpc>
              <a:tabLst>
                <a:tab pos="361950" algn="l"/>
              </a:tabLst>
            </a:pPr>
            <a:r>
              <a:rPr lang="nl-NL" sz="2000" dirty="0"/>
              <a:t>Een </a:t>
            </a:r>
            <a:r>
              <a:rPr lang="nl-NL" sz="2000" dirty="0" err="1"/>
              <a:t>koepel-organisatie</a:t>
            </a:r>
            <a:r>
              <a:rPr lang="nl-NL" sz="2000" dirty="0"/>
              <a:t> met bestuur en leden </a:t>
            </a:r>
          </a:p>
          <a:p>
            <a:pPr marL="808038" indent="0">
              <a:lnSpc>
                <a:spcPct val="150000"/>
              </a:lnSpc>
              <a:tabLst>
                <a:tab pos="361950" algn="l"/>
              </a:tabLst>
            </a:pPr>
            <a:r>
              <a:rPr lang="nl-NL" sz="2000" dirty="0"/>
              <a:t>die kunnen bestaan uit individuen en rechtspersonen </a:t>
            </a:r>
          </a:p>
          <a:p>
            <a:pPr marL="808038" indent="0">
              <a:lnSpc>
                <a:spcPct val="150000"/>
              </a:lnSpc>
              <a:tabLst>
                <a:tab pos="361950" algn="l"/>
              </a:tabLst>
            </a:pPr>
            <a:r>
              <a:rPr lang="nl-NL" sz="2000" dirty="0"/>
              <a:t>die de belangen van boeren en burgers</a:t>
            </a:r>
          </a:p>
          <a:p>
            <a:pPr marL="808038" indent="0">
              <a:lnSpc>
                <a:spcPct val="150000"/>
              </a:lnSpc>
              <a:tabLst>
                <a:tab pos="361950" algn="l"/>
              </a:tabLst>
            </a:pPr>
            <a:r>
              <a:rPr lang="nl-NL" sz="2000" dirty="0"/>
              <a:t>bij overheden en andere partijen  behartigt.</a:t>
            </a:r>
          </a:p>
        </p:txBody>
      </p:sp>
    </p:spTree>
    <p:extLst>
      <p:ext uri="{BB962C8B-B14F-4D97-AF65-F5344CB8AC3E}">
        <p14:creationId xmlns:p14="http://schemas.microsoft.com/office/powerpoint/2010/main" val="35948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4"/>
            <a:ext cx="8189151" cy="1080000"/>
          </a:xfrm>
        </p:spPr>
        <p:txBody>
          <a:bodyPr/>
          <a:lstStyle/>
          <a:p>
            <a:r>
              <a:rPr lang="nl-NL" dirty="0"/>
              <a:t>Nationaal Park</a:t>
            </a:r>
            <a:br>
              <a:rPr lang="nl-NL" dirty="0"/>
            </a:br>
            <a:r>
              <a:rPr lang="nl-NL" dirty="0"/>
              <a:t>Dirk van de Veen / Ruud Beukers</a:t>
            </a:r>
          </a:p>
        </p:txBody>
      </p:sp>
    </p:spTree>
    <p:extLst>
      <p:ext uri="{BB962C8B-B14F-4D97-AF65-F5344CB8AC3E}">
        <p14:creationId xmlns:p14="http://schemas.microsoft.com/office/powerpoint/2010/main" val="2088124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26000" b="-26000"/>
          </a:stretch>
        </a:blipFill>
        <a:effectLst/>
      </p:bgPr>
    </p:bg>
    <p:spTree>
      <p:nvGrpSpPr>
        <p:cNvPr id="1" name=""/>
        <p:cNvGrpSpPr/>
        <p:nvPr/>
      </p:nvGrpSpPr>
      <p:grpSpPr>
        <a:xfrm>
          <a:off x="0" y="0"/>
          <a:ext cx="0" cy="0"/>
          <a:chOff x="0" y="0"/>
          <a:chExt cx="0" cy="0"/>
        </a:xfrm>
      </p:grpSpPr>
      <p:sp>
        <p:nvSpPr>
          <p:cNvPr id="244" name="Titel 1"/>
          <p:cNvSpPr txBox="1">
            <a:spLocks noGrp="1"/>
          </p:cNvSpPr>
          <p:nvPr>
            <p:ph type="title"/>
          </p:nvPr>
        </p:nvSpPr>
        <p:spPr/>
        <p:txBody>
          <a:bodyPr/>
          <a:lstStyle>
            <a:lvl1pPr>
              <a:defRPr>
                <a:solidFill>
                  <a:srgbClr val="595959"/>
                </a:solidFill>
              </a:defRPr>
            </a:lvl1pPr>
          </a:lstStyle>
          <a:p>
            <a:r>
              <a:rPr lang="nl-NL" dirty="0"/>
              <a:t>Hoe ga je dit bereiken? </a:t>
            </a:r>
          </a:p>
        </p:txBody>
      </p:sp>
      <p:sp>
        <p:nvSpPr>
          <p:cNvPr id="245" name="Tijdelijke aanduiding voor tekst 2"/>
          <p:cNvSpPr txBox="1">
            <a:spLocks noGrp="1"/>
          </p:cNvSpPr>
          <p:nvPr>
            <p:ph type="body" sz="quarter" idx="10"/>
          </p:nvPr>
        </p:nvSpPr>
        <p:spPr/>
        <p:txBody>
          <a:bodyPr/>
          <a:lstStyle>
            <a:lvl1pPr marL="342900" indent="-342900" defTabSz="457200">
              <a:lnSpc>
                <a:spcPct val="100000"/>
              </a:lnSpc>
              <a:defRPr sz="3000"/>
            </a:lvl1pPr>
          </a:lstStyle>
          <a:p>
            <a:pPr marL="808038" indent="0">
              <a:lnSpc>
                <a:spcPct val="150000"/>
              </a:lnSpc>
              <a:tabLst>
                <a:tab pos="361950" algn="l"/>
              </a:tabLst>
            </a:pPr>
            <a:endParaRPr lang="nl-NL" sz="2000" dirty="0"/>
          </a:p>
          <a:p>
            <a:pPr marL="808038" indent="0">
              <a:lnSpc>
                <a:spcPct val="150000"/>
              </a:lnSpc>
              <a:tabLst>
                <a:tab pos="361950" algn="l"/>
              </a:tabLst>
            </a:pPr>
            <a:r>
              <a:rPr lang="nl-NL" sz="2000" dirty="0"/>
              <a:t>Onderzoeken en overleggen met bestaande organisaties over toegevoegde waarde</a:t>
            </a:r>
          </a:p>
          <a:p>
            <a:pPr marL="808038" indent="0">
              <a:lnSpc>
                <a:spcPct val="150000"/>
              </a:lnSpc>
              <a:tabLst>
                <a:tab pos="361950" algn="l"/>
              </a:tabLst>
            </a:pPr>
            <a:r>
              <a:rPr lang="nl-NL" sz="2000" dirty="0"/>
              <a:t>zoeken consensus over takenpakket en organisatievorm met geïnteresseerden</a:t>
            </a:r>
          </a:p>
        </p:txBody>
      </p:sp>
    </p:spTree>
    <p:extLst>
      <p:ext uri="{BB962C8B-B14F-4D97-AF65-F5344CB8AC3E}">
        <p14:creationId xmlns:p14="http://schemas.microsoft.com/office/powerpoint/2010/main" val="1344866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26000" b="-26000"/>
          </a:stretch>
        </a:blipFill>
        <a:effectLst/>
      </p:bgPr>
    </p:bg>
    <p:spTree>
      <p:nvGrpSpPr>
        <p:cNvPr id="1" name=""/>
        <p:cNvGrpSpPr/>
        <p:nvPr/>
      </p:nvGrpSpPr>
      <p:grpSpPr>
        <a:xfrm>
          <a:off x="0" y="0"/>
          <a:ext cx="0" cy="0"/>
          <a:chOff x="0" y="0"/>
          <a:chExt cx="0" cy="0"/>
        </a:xfrm>
      </p:grpSpPr>
      <p:sp>
        <p:nvSpPr>
          <p:cNvPr id="259" name="Titel 1"/>
          <p:cNvSpPr txBox="1">
            <a:spLocks noGrp="1"/>
          </p:cNvSpPr>
          <p:nvPr>
            <p:ph type="title"/>
          </p:nvPr>
        </p:nvSpPr>
        <p:spPr>
          <a:xfrm>
            <a:off x="522001" y="114756"/>
            <a:ext cx="8189153" cy="839567"/>
          </a:xfrm>
          <a:prstGeom prst="rect">
            <a:avLst/>
          </a:prstGeom>
        </p:spPr>
        <p:txBody>
          <a:bodyPr/>
          <a:lstStyle>
            <a:lvl1pPr>
              <a:defRPr>
                <a:solidFill>
                  <a:srgbClr val="595959"/>
                </a:solidFill>
              </a:defRPr>
            </a:lvl1pPr>
          </a:lstStyle>
          <a:p>
            <a:r>
              <a:t>Vervolgstappen</a:t>
            </a:r>
          </a:p>
        </p:txBody>
      </p:sp>
      <p:sp>
        <p:nvSpPr>
          <p:cNvPr id="260" name="Tijdelijke aanduiding voor tekst 2"/>
          <p:cNvSpPr txBox="1">
            <a:spLocks noGrp="1"/>
          </p:cNvSpPr>
          <p:nvPr>
            <p:ph type="body" idx="1"/>
          </p:nvPr>
        </p:nvSpPr>
        <p:spPr>
          <a:xfrm>
            <a:off x="522000" y="1008651"/>
            <a:ext cx="8189911" cy="3876387"/>
          </a:xfrm>
          <a:prstGeom prst="rect">
            <a:avLst/>
          </a:prstGeom>
        </p:spPr>
        <p:txBody>
          <a:bodyPr>
            <a:normAutofit/>
          </a:bodyPr>
          <a:lstStyle/>
          <a:p>
            <a:pPr marL="376237" indent="-285750">
              <a:lnSpc>
                <a:spcPct val="200000"/>
              </a:lnSpc>
              <a:buFont typeface="Arial" panose="020B0604020202020204" pitchFamily="34" charset="0"/>
              <a:buChar char="•"/>
            </a:pPr>
            <a:r>
              <a:rPr dirty="0" err="1"/>
              <a:t>gesprekken</a:t>
            </a:r>
            <a:r>
              <a:rPr dirty="0"/>
              <a:t> </a:t>
            </a:r>
            <a:r>
              <a:rPr dirty="0" err="1"/>
              <a:t>voeren</a:t>
            </a:r>
            <a:r>
              <a:rPr dirty="0"/>
              <a:t> met </a:t>
            </a:r>
            <a:r>
              <a:rPr dirty="0" err="1"/>
              <a:t>bestaande</a:t>
            </a:r>
            <a:r>
              <a:rPr dirty="0"/>
              <a:t> </a:t>
            </a:r>
            <a:r>
              <a:rPr dirty="0" err="1"/>
              <a:t>organisaties</a:t>
            </a:r>
            <a:r>
              <a:rPr dirty="0"/>
              <a:t> (</a:t>
            </a:r>
            <a:r>
              <a:rPr dirty="0" err="1"/>
              <a:t>Collectief</a:t>
            </a:r>
            <a:r>
              <a:rPr dirty="0"/>
              <a:t> </a:t>
            </a:r>
            <a:r>
              <a:rPr dirty="0" err="1"/>
              <a:t>Eemland</a:t>
            </a:r>
            <a:r>
              <a:rPr dirty="0"/>
              <a:t>, </a:t>
            </a:r>
            <a:r>
              <a:rPr dirty="0" err="1"/>
              <a:t>etc</a:t>
            </a:r>
            <a:r>
              <a:rPr dirty="0"/>
              <a:t>) </a:t>
            </a:r>
            <a:r>
              <a:rPr lang="nl-NL" sz="1000" i="1" dirty="0"/>
              <a:t>(</a:t>
            </a:r>
            <a:r>
              <a:rPr sz="1000" i="1" dirty="0" err="1"/>
              <a:t>september</a:t>
            </a:r>
            <a:r>
              <a:rPr sz="1000" i="1" dirty="0"/>
              <a:t> 2018</a:t>
            </a:r>
            <a:r>
              <a:rPr lang="nl-NL" sz="1000" i="1" dirty="0"/>
              <a:t>)</a:t>
            </a:r>
          </a:p>
          <a:p>
            <a:pPr marL="376237" indent="-285750">
              <a:lnSpc>
                <a:spcPct val="170000"/>
              </a:lnSpc>
              <a:buFont typeface="Arial" panose="020B0604020202020204" pitchFamily="34" charset="0"/>
              <a:buChar char="•"/>
            </a:pPr>
            <a:r>
              <a:rPr dirty="0" err="1"/>
              <a:t>geïnteresseerden</a:t>
            </a:r>
            <a:r>
              <a:rPr dirty="0"/>
              <a:t> </a:t>
            </a:r>
            <a:r>
              <a:rPr dirty="0" err="1"/>
              <a:t>uitnodigen</a:t>
            </a:r>
            <a:r>
              <a:rPr dirty="0"/>
              <a:t> </a:t>
            </a:r>
            <a:r>
              <a:rPr dirty="0" err="1"/>
              <a:t>voor</a:t>
            </a:r>
            <a:r>
              <a:rPr dirty="0"/>
              <a:t> </a:t>
            </a:r>
            <a:r>
              <a:rPr dirty="0" err="1"/>
              <a:t>inventariseren</a:t>
            </a:r>
            <a:r>
              <a:rPr dirty="0"/>
              <a:t> en </a:t>
            </a:r>
            <a:r>
              <a:rPr dirty="0" err="1"/>
              <a:t>kiezen</a:t>
            </a:r>
            <a:r>
              <a:rPr dirty="0"/>
              <a:t> </a:t>
            </a:r>
            <a:r>
              <a:rPr dirty="0" err="1"/>
              <a:t>taakpakket</a:t>
            </a:r>
            <a:r>
              <a:rPr dirty="0"/>
              <a:t> </a:t>
            </a:r>
            <a:r>
              <a:rPr lang="nl-NL" sz="1000" i="1" dirty="0"/>
              <a:t>(</a:t>
            </a:r>
            <a:r>
              <a:rPr sz="1000" i="1" dirty="0" err="1"/>
              <a:t>september</a:t>
            </a:r>
            <a:r>
              <a:rPr sz="1000" i="1" dirty="0"/>
              <a:t> 2019</a:t>
            </a:r>
            <a:r>
              <a:rPr lang="nl-NL" sz="1000" i="1" dirty="0"/>
              <a:t>)</a:t>
            </a:r>
          </a:p>
          <a:p>
            <a:pPr marL="376237" indent="-285750">
              <a:lnSpc>
                <a:spcPct val="170000"/>
              </a:lnSpc>
              <a:buFont typeface="Arial" panose="020B0604020202020204" pitchFamily="34" charset="0"/>
              <a:buChar char="•"/>
            </a:pPr>
            <a:r>
              <a:rPr dirty="0" err="1"/>
              <a:t>inventariseren</a:t>
            </a:r>
            <a:r>
              <a:rPr dirty="0"/>
              <a:t> </a:t>
            </a:r>
            <a:r>
              <a:rPr dirty="0" err="1"/>
              <a:t>juridische</a:t>
            </a:r>
            <a:r>
              <a:rPr dirty="0"/>
              <a:t> </a:t>
            </a:r>
            <a:r>
              <a:rPr dirty="0" err="1"/>
              <a:t>mogelijkheden</a:t>
            </a:r>
            <a:r>
              <a:rPr dirty="0"/>
              <a:t> </a:t>
            </a:r>
            <a:r>
              <a:rPr sz="1000" i="1" dirty="0"/>
              <a:t>(</a:t>
            </a:r>
            <a:r>
              <a:rPr sz="1000" i="1" dirty="0" err="1"/>
              <a:t>oktober</a:t>
            </a:r>
            <a:r>
              <a:rPr sz="1000" i="1" dirty="0"/>
              <a:t> 2018)</a:t>
            </a:r>
            <a:endParaRPr lang="nl-NL" sz="1000" i="1" dirty="0"/>
          </a:p>
          <a:p>
            <a:pPr marL="376237" indent="-285750">
              <a:lnSpc>
                <a:spcPct val="170000"/>
              </a:lnSpc>
              <a:buFont typeface="Arial" panose="020B0604020202020204" pitchFamily="34" charset="0"/>
              <a:buChar char="•"/>
            </a:pPr>
            <a:r>
              <a:rPr dirty="0" err="1"/>
              <a:t>zoeken</a:t>
            </a:r>
            <a:r>
              <a:rPr dirty="0"/>
              <a:t> </a:t>
            </a:r>
            <a:r>
              <a:rPr dirty="0" err="1"/>
              <a:t>kandidaten</a:t>
            </a:r>
            <a:r>
              <a:rPr dirty="0"/>
              <a:t> </a:t>
            </a:r>
            <a:r>
              <a:rPr dirty="0" err="1"/>
              <a:t>voor</a:t>
            </a:r>
            <a:r>
              <a:rPr dirty="0"/>
              <a:t> </a:t>
            </a:r>
            <a:r>
              <a:rPr dirty="0" err="1"/>
              <a:t>bestuur</a:t>
            </a:r>
            <a:r>
              <a:rPr dirty="0"/>
              <a:t> </a:t>
            </a:r>
            <a:r>
              <a:rPr sz="1000" i="1" dirty="0"/>
              <a:t>(</a:t>
            </a:r>
            <a:r>
              <a:rPr sz="1000" i="1" dirty="0" err="1"/>
              <a:t>januari</a:t>
            </a:r>
            <a:r>
              <a:rPr sz="1000" i="1" dirty="0"/>
              <a:t> 2019</a:t>
            </a:r>
            <a:r>
              <a:rPr lang="nl-NL" sz="1000" i="1" dirty="0"/>
              <a:t>)</a:t>
            </a:r>
          </a:p>
          <a:p>
            <a:pPr marL="376237" indent="-285750">
              <a:lnSpc>
                <a:spcPct val="170000"/>
              </a:lnSpc>
              <a:buFont typeface="Arial" panose="020B0604020202020204" pitchFamily="34" charset="0"/>
              <a:buChar char="•"/>
            </a:pPr>
            <a:r>
              <a:rPr dirty="0" err="1"/>
              <a:t>bijeenkomst</a:t>
            </a:r>
            <a:r>
              <a:rPr dirty="0"/>
              <a:t> </a:t>
            </a:r>
            <a:r>
              <a:rPr dirty="0" err="1"/>
              <a:t>geïnteresseerden</a:t>
            </a:r>
            <a:r>
              <a:rPr dirty="0"/>
              <a:t> over </a:t>
            </a:r>
            <a:r>
              <a:rPr dirty="0" err="1"/>
              <a:t>voorstel</a:t>
            </a:r>
            <a:r>
              <a:rPr dirty="0"/>
              <a:t> </a:t>
            </a:r>
            <a:r>
              <a:rPr dirty="0" err="1"/>
              <a:t>voor</a:t>
            </a:r>
            <a:r>
              <a:rPr dirty="0"/>
              <a:t> </a:t>
            </a:r>
            <a:r>
              <a:rPr dirty="0" err="1"/>
              <a:t>koepelorganisatie</a:t>
            </a:r>
            <a:r>
              <a:rPr dirty="0"/>
              <a:t> (taken, </a:t>
            </a:r>
            <a:r>
              <a:rPr dirty="0" err="1"/>
              <a:t>rechtsvorm</a:t>
            </a:r>
            <a:r>
              <a:rPr dirty="0"/>
              <a:t>, </a:t>
            </a:r>
            <a:r>
              <a:rPr dirty="0" err="1"/>
              <a:t>bestuur</a:t>
            </a:r>
            <a:r>
              <a:rPr dirty="0"/>
              <a:t>) </a:t>
            </a:r>
            <a:r>
              <a:rPr sz="1000" i="1" dirty="0"/>
              <a:t>(</a:t>
            </a:r>
            <a:r>
              <a:rPr sz="1000" i="1" dirty="0" err="1"/>
              <a:t>maart</a:t>
            </a:r>
            <a:r>
              <a:rPr sz="1000" i="1" dirty="0"/>
              <a:t> 2019)</a:t>
            </a:r>
          </a:p>
        </p:txBody>
      </p:sp>
    </p:spTree>
    <p:extLst>
      <p:ext uri="{BB962C8B-B14F-4D97-AF65-F5344CB8AC3E}">
        <p14:creationId xmlns:p14="http://schemas.microsoft.com/office/powerpoint/2010/main" val="301413887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26000" b="-26000"/>
          </a:stretch>
        </a:blipFill>
        <a:effectLst/>
      </p:bgPr>
    </p:bg>
    <p:spTree>
      <p:nvGrpSpPr>
        <p:cNvPr id="1" name=""/>
        <p:cNvGrpSpPr/>
        <p:nvPr/>
      </p:nvGrpSpPr>
      <p:grpSpPr>
        <a:xfrm>
          <a:off x="0" y="0"/>
          <a:ext cx="0" cy="0"/>
          <a:chOff x="0" y="0"/>
          <a:chExt cx="0" cy="0"/>
        </a:xfrm>
      </p:grpSpPr>
      <p:sp>
        <p:nvSpPr>
          <p:cNvPr id="264" name="Titel 1"/>
          <p:cNvSpPr txBox="1">
            <a:spLocks noGrp="1"/>
          </p:cNvSpPr>
          <p:nvPr>
            <p:ph type="title"/>
          </p:nvPr>
        </p:nvSpPr>
        <p:spPr>
          <a:xfrm>
            <a:off x="522001" y="114756"/>
            <a:ext cx="8189153" cy="839567"/>
          </a:xfrm>
          <a:prstGeom prst="rect">
            <a:avLst/>
          </a:prstGeom>
        </p:spPr>
        <p:txBody>
          <a:bodyPr/>
          <a:lstStyle>
            <a:lvl1pPr>
              <a:defRPr>
                <a:solidFill>
                  <a:srgbClr val="595959"/>
                </a:solidFill>
              </a:defRPr>
            </a:lvl1pPr>
          </a:lstStyle>
          <a:p>
            <a:r>
              <a:t>Vraag</a:t>
            </a:r>
          </a:p>
        </p:txBody>
      </p:sp>
      <p:sp>
        <p:nvSpPr>
          <p:cNvPr id="265" name="Tijdelijke aanduiding voor tekst 2"/>
          <p:cNvSpPr txBox="1">
            <a:spLocks noGrp="1"/>
          </p:cNvSpPr>
          <p:nvPr>
            <p:ph type="body" idx="1"/>
          </p:nvPr>
        </p:nvSpPr>
        <p:spPr>
          <a:xfrm>
            <a:off x="522000" y="1008651"/>
            <a:ext cx="8189911" cy="3174415"/>
          </a:xfrm>
          <a:prstGeom prst="rect">
            <a:avLst/>
          </a:prstGeom>
        </p:spPr>
        <p:txBody>
          <a:bodyPr/>
          <a:lstStyle/>
          <a:p>
            <a:pPr marL="285750" indent="-285750">
              <a:lnSpc>
                <a:spcPct val="200000"/>
              </a:lnSpc>
              <a:buFont typeface="Arial" panose="020B0604020202020204" pitchFamily="34" charset="0"/>
              <a:buChar char="•"/>
            </a:pPr>
            <a:r>
              <a:rPr dirty="0"/>
              <a:t>Heeft </a:t>
            </a:r>
            <a:r>
              <a:rPr dirty="0" err="1"/>
              <a:t>zo’n</a:t>
            </a:r>
            <a:r>
              <a:rPr dirty="0"/>
              <a:t> </a:t>
            </a:r>
            <a:r>
              <a:rPr dirty="0" err="1"/>
              <a:t>koepel</a:t>
            </a:r>
            <a:r>
              <a:rPr dirty="0"/>
              <a:t> </a:t>
            </a:r>
            <a:r>
              <a:rPr dirty="0" err="1"/>
              <a:t>toegevoegde</a:t>
            </a:r>
            <a:r>
              <a:rPr dirty="0"/>
              <a:t> </a:t>
            </a:r>
            <a:r>
              <a:rPr dirty="0" err="1"/>
              <a:t>waarde</a:t>
            </a:r>
            <a:r>
              <a:rPr dirty="0"/>
              <a:t>?</a:t>
            </a:r>
          </a:p>
          <a:p>
            <a:pPr marL="285750" indent="-285750">
              <a:lnSpc>
                <a:spcPct val="200000"/>
              </a:lnSpc>
              <a:buFont typeface="Arial" panose="020B0604020202020204" pitchFamily="34" charset="0"/>
              <a:buChar char="•"/>
            </a:pPr>
            <a:r>
              <a:rPr dirty="0" err="1"/>
              <a:t>Welke</a:t>
            </a:r>
            <a:r>
              <a:rPr dirty="0"/>
              <a:t> </a:t>
            </a:r>
            <a:r>
              <a:rPr dirty="0" err="1"/>
              <a:t>zijn</a:t>
            </a:r>
            <a:r>
              <a:rPr dirty="0"/>
              <a:t> de </a:t>
            </a:r>
            <a:r>
              <a:rPr dirty="0" err="1"/>
              <a:t>kerntaken</a:t>
            </a:r>
            <a:r>
              <a:rPr dirty="0"/>
              <a:t> </a:t>
            </a:r>
            <a:r>
              <a:rPr dirty="0" err="1"/>
              <a:t>ervan</a:t>
            </a:r>
            <a:r>
              <a:rPr dirty="0"/>
              <a:t>?</a:t>
            </a:r>
          </a:p>
        </p:txBody>
      </p:sp>
    </p:spTree>
    <p:extLst>
      <p:ext uri="{BB962C8B-B14F-4D97-AF65-F5344CB8AC3E}">
        <p14:creationId xmlns:p14="http://schemas.microsoft.com/office/powerpoint/2010/main" val="306927203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6000"/>
            <a:lum/>
          </a:blip>
          <a:srcRect/>
          <a:stretch>
            <a:fillRect l="-2000" r="-2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D5AF8-3ABF-46C8-87E2-7D7F92CD2E4C}"/>
              </a:ext>
            </a:extLst>
          </p:cNvPr>
          <p:cNvSpPr>
            <a:spLocks noGrp="1"/>
          </p:cNvSpPr>
          <p:nvPr>
            <p:ph type="title"/>
          </p:nvPr>
        </p:nvSpPr>
        <p:spPr>
          <a:xfrm>
            <a:off x="522002" y="114755"/>
            <a:ext cx="8189151" cy="1541050"/>
          </a:xfrm>
        </p:spPr>
        <p:txBody>
          <a:bodyPr>
            <a:normAutofit/>
          </a:bodyPr>
          <a:lstStyle/>
          <a:p>
            <a:pPr algn="l"/>
            <a:r>
              <a:rPr lang="nl-NL" sz="3200" b="1" dirty="0">
                <a:latin typeface="+mn-lt"/>
              </a:rPr>
              <a:t>Agrarisch natuurbeheer</a:t>
            </a:r>
            <a:br>
              <a:rPr lang="nl-NL" sz="3200" b="1" dirty="0">
                <a:latin typeface="+mn-lt"/>
              </a:rPr>
            </a:br>
            <a:endParaRPr lang="nl-NL" sz="3200" b="1" dirty="0">
              <a:latin typeface="+mn-lt"/>
            </a:endParaRPr>
          </a:p>
        </p:txBody>
      </p:sp>
      <p:sp>
        <p:nvSpPr>
          <p:cNvPr id="6" name="Tijdelijke aanduiding voor tekst 5"/>
          <p:cNvSpPr>
            <a:spLocks noGrp="1"/>
          </p:cNvSpPr>
          <p:nvPr>
            <p:ph type="body" sz="quarter" idx="10"/>
          </p:nvPr>
        </p:nvSpPr>
        <p:spPr/>
        <p:txBody>
          <a:bodyPr/>
          <a:lstStyle/>
          <a:p>
            <a:r>
              <a:rPr lang="nl-NL" dirty="0"/>
              <a:t>Door: Jantien de </a:t>
            </a:r>
            <a:r>
              <a:rPr lang="nl-NL" dirty="0" err="1"/>
              <a:t>Loor</a:t>
            </a:r>
            <a:r>
              <a:rPr lang="nl-NL" dirty="0"/>
              <a:t>, </a:t>
            </a:r>
            <a:br>
              <a:rPr lang="nl-NL" dirty="0"/>
            </a:br>
            <a:r>
              <a:rPr lang="nl-NL" dirty="0"/>
              <a:t>inwoner Eemnes en contactpersoon werkgroep Agrarisch natuurbeheer</a:t>
            </a:r>
          </a:p>
          <a:p>
            <a:endParaRPr lang="nl-NL" dirty="0"/>
          </a:p>
          <a:p>
            <a:r>
              <a:rPr lang="nl-NL" dirty="0"/>
              <a:t>Mede namens voorbereidingsgroep:  Brigitta </a:t>
            </a:r>
            <a:r>
              <a:rPr lang="nl-NL" dirty="0" err="1"/>
              <a:t>vd</a:t>
            </a:r>
            <a:r>
              <a:rPr lang="nl-NL" dirty="0"/>
              <a:t> </a:t>
            </a:r>
            <a:r>
              <a:rPr lang="nl-NL" dirty="0" err="1"/>
              <a:t>Muijzenberg</a:t>
            </a:r>
            <a:r>
              <a:rPr lang="nl-NL" dirty="0"/>
              <a:t>, Floris Bergman, Gertjan de Jong, </a:t>
            </a:r>
            <a:r>
              <a:rPr lang="nl-NL" dirty="0" err="1"/>
              <a:t>Gerwout</a:t>
            </a:r>
            <a:r>
              <a:rPr lang="nl-NL" dirty="0"/>
              <a:t> Netjes, Gjalt Veeninga, Marina </a:t>
            </a:r>
            <a:r>
              <a:rPr lang="nl-NL" dirty="0" err="1"/>
              <a:t>Jonxis</a:t>
            </a:r>
            <a:endParaRPr lang="nl-NL" dirty="0"/>
          </a:p>
        </p:txBody>
      </p:sp>
    </p:spTree>
    <p:extLst>
      <p:ext uri="{BB962C8B-B14F-4D97-AF65-F5344CB8AC3E}">
        <p14:creationId xmlns:p14="http://schemas.microsoft.com/office/powerpoint/2010/main" val="3636652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2000" r="-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5"/>
            <a:ext cx="8189151" cy="1359817"/>
          </a:xfrm>
        </p:spPr>
        <p:txBody>
          <a:bodyPr/>
          <a:lstStyle/>
          <a:p>
            <a:r>
              <a:rPr lang="nl-NL" dirty="0">
                <a:solidFill>
                  <a:schemeClr val="tx1">
                    <a:lumMod val="65000"/>
                    <a:lumOff val="35000"/>
                  </a:schemeClr>
                </a:solidFill>
              </a:rPr>
              <a:t>Agrarisch natuurbeheer: </a:t>
            </a:r>
            <a:br>
              <a:rPr lang="nl-NL" dirty="0">
                <a:solidFill>
                  <a:schemeClr val="tx1">
                    <a:lumMod val="65000"/>
                    <a:lumOff val="35000"/>
                  </a:schemeClr>
                </a:solidFill>
              </a:rPr>
            </a:br>
            <a:r>
              <a:rPr lang="nl-NL" dirty="0">
                <a:solidFill>
                  <a:schemeClr val="tx1">
                    <a:lumMod val="65000"/>
                    <a:lumOff val="35000"/>
                  </a:schemeClr>
                </a:solidFill>
              </a:rPr>
              <a:t>Wat wil je bereiken?</a:t>
            </a:r>
          </a:p>
        </p:txBody>
      </p:sp>
      <p:sp>
        <p:nvSpPr>
          <p:cNvPr id="3" name="Tijdelijke aanduiding voor tekst 2"/>
          <p:cNvSpPr>
            <a:spLocks noGrp="1"/>
          </p:cNvSpPr>
          <p:nvPr>
            <p:ph type="body" sz="quarter" idx="10"/>
          </p:nvPr>
        </p:nvSpPr>
        <p:spPr>
          <a:xfrm>
            <a:off x="522003" y="1474572"/>
            <a:ext cx="4173566" cy="2536880"/>
          </a:xfrm>
        </p:spPr>
        <p:txBody>
          <a:bodyPr/>
          <a:lstStyle/>
          <a:p>
            <a:pPr marL="342900" indent="-342900">
              <a:buFont typeface="Arial" panose="020B0604020202020204" pitchFamily="34" charset="0"/>
              <a:buChar char="•"/>
            </a:pPr>
            <a:r>
              <a:rPr lang="nl-NL" dirty="0"/>
              <a:t>Weidevogels profiteren van meer insecten om hun jongen groot te brengen</a:t>
            </a:r>
            <a:br>
              <a:rPr lang="nl-NL" dirty="0"/>
            </a:br>
            <a:endParaRPr lang="nl-NL" dirty="0"/>
          </a:p>
          <a:p>
            <a:pPr marL="342900" indent="-342900">
              <a:buFont typeface="Arial" panose="020B0604020202020204" pitchFamily="34" charset="0"/>
              <a:buChar char="•"/>
            </a:pPr>
            <a:r>
              <a:rPr lang="nl-NL" dirty="0"/>
              <a:t>De zichtbaarheid van het agrarisch natuurbeheer wordt groter</a:t>
            </a:r>
          </a:p>
        </p:txBody>
      </p:sp>
      <p:pic>
        <p:nvPicPr>
          <p:cNvPr id="6" name="Afbeelding 5">
            <a:extLst>
              <a:ext uri="{FF2B5EF4-FFF2-40B4-BE49-F238E27FC236}">
                <a16:creationId xmlns:a16="http://schemas.microsoft.com/office/drawing/2014/main" id="{F4073B59-A620-4C96-929F-E58AF42C1392}"/>
              </a:ext>
            </a:extLst>
          </p:cNvPr>
          <p:cNvPicPr>
            <a:picLocks noChangeAspect="1"/>
          </p:cNvPicPr>
          <p:nvPr/>
        </p:nvPicPr>
        <p:blipFill>
          <a:blip r:embed="rId4"/>
          <a:stretch>
            <a:fillRect/>
          </a:stretch>
        </p:blipFill>
        <p:spPr>
          <a:xfrm>
            <a:off x="4944203" y="114756"/>
            <a:ext cx="3766950" cy="4891495"/>
          </a:xfrm>
          <a:prstGeom prst="rect">
            <a:avLst/>
          </a:prstGeom>
        </p:spPr>
      </p:pic>
    </p:spTree>
    <p:extLst>
      <p:ext uri="{BB962C8B-B14F-4D97-AF65-F5344CB8AC3E}">
        <p14:creationId xmlns:p14="http://schemas.microsoft.com/office/powerpoint/2010/main" val="239951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2000" r="-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1359816"/>
          </a:xfrm>
        </p:spPr>
        <p:txBody>
          <a:bodyPr/>
          <a:lstStyle/>
          <a:p>
            <a:r>
              <a:rPr lang="nl-NL" dirty="0">
                <a:solidFill>
                  <a:schemeClr val="tx1">
                    <a:lumMod val="65000"/>
                    <a:lumOff val="35000"/>
                  </a:schemeClr>
                </a:solidFill>
              </a:rPr>
              <a:t>Plan: Meer bloemen in de polder </a:t>
            </a:r>
            <a:br>
              <a:rPr lang="nl-NL" dirty="0">
                <a:solidFill>
                  <a:schemeClr val="tx1">
                    <a:lumMod val="65000"/>
                    <a:lumOff val="35000"/>
                  </a:schemeClr>
                </a:solidFill>
              </a:rPr>
            </a:br>
            <a:r>
              <a:rPr lang="nl-NL" dirty="0">
                <a:solidFill>
                  <a:schemeClr val="tx1">
                    <a:lumMod val="65000"/>
                    <a:lumOff val="35000"/>
                  </a:schemeClr>
                </a:solidFill>
              </a:rPr>
              <a:t>voor insecten, biodiversiteit en zichtbaarheid</a:t>
            </a:r>
          </a:p>
        </p:txBody>
      </p:sp>
      <p:sp>
        <p:nvSpPr>
          <p:cNvPr id="3" name="Tijdelijke aanduiding voor tekst 2"/>
          <p:cNvSpPr>
            <a:spLocks noGrp="1"/>
          </p:cNvSpPr>
          <p:nvPr>
            <p:ph type="body" sz="quarter" idx="10"/>
          </p:nvPr>
        </p:nvSpPr>
        <p:spPr>
          <a:xfrm>
            <a:off x="522000" y="1474572"/>
            <a:ext cx="8189912" cy="2708492"/>
          </a:xfrm>
        </p:spPr>
        <p:txBody>
          <a:bodyPr/>
          <a:lstStyle/>
          <a:p>
            <a:pPr lvl="0"/>
            <a:r>
              <a:rPr lang="nl-NL" dirty="0"/>
              <a:t>Inzaaien van bloemrijk grasland en akkerranden. </a:t>
            </a:r>
            <a:br>
              <a:rPr lang="nl-NL" dirty="0"/>
            </a:br>
            <a:endParaRPr lang="nl-NL" dirty="0"/>
          </a:p>
          <a:p>
            <a:pPr marL="342900" lvl="1" indent="-342900">
              <a:buFont typeface="Wingdings" panose="05000000000000000000" pitchFamily="2" charset="2"/>
              <a:buChar char="ü"/>
            </a:pPr>
            <a:r>
              <a:rPr lang="nl-NL" dirty="0"/>
              <a:t>Noodzakelijk is dat de bloemen vroeg bloeien en/of zich kunnen handhaven bij maaibeheer waarbij begin juni voor ‘t eerst gemaaid wordt. </a:t>
            </a:r>
          </a:p>
          <a:p>
            <a:pPr marL="342900" lvl="1" indent="-342900">
              <a:buFontTx/>
              <a:buChar char="-"/>
            </a:pPr>
            <a:endParaRPr lang="nl-NL" dirty="0"/>
          </a:p>
          <a:p>
            <a:pPr marL="342900" indent="-342900">
              <a:buFont typeface="Wingdings" panose="05000000000000000000" pitchFamily="2" charset="2"/>
              <a:buChar char="ü"/>
            </a:pPr>
            <a:r>
              <a:rPr lang="nl-NL" i="1" dirty="0"/>
              <a:t>Aandachtspunt: inheems botanisch verantwoord kruidenmengsel</a:t>
            </a:r>
          </a:p>
          <a:p>
            <a:endParaRPr lang="nl-NL" dirty="0"/>
          </a:p>
        </p:txBody>
      </p:sp>
    </p:spTree>
    <p:extLst>
      <p:ext uri="{BB962C8B-B14F-4D97-AF65-F5344CB8AC3E}">
        <p14:creationId xmlns:p14="http://schemas.microsoft.com/office/powerpoint/2010/main" val="1548997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2000" r="-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65000"/>
                    <a:lumOff val="35000"/>
                  </a:schemeClr>
                </a:solidFill>
              </a:rPr>
              <a:t>Hoe willen we dit bereiken? </a:t>
            </a:r>
          </a:p>
        </p:txBody>
      </p:sp>
      <p:sp>
        <p:nvSpPr>
          <p:cNvPr id="3" name="Tijdelijke aanduiding voor tekst 2"/>
          <p:cNvSpPr>
            <a:spLocks noGrp="1"/>
          </p:cNvSpPr>
          <p:nvPr>
            <p:ph type="body" sz="quarter" idx="10"/>
          </p:nvPr>
        </p:nvSpPr>
        <p:spPr>
          <a:xfrm>
            <a:off x="522000" y="1008651"/>
            <a:ext cx="8189912" cy="3505684"/>
          </a:xfrm>
        </p:spPr>
        <p:txBody>
          <a:bodyPr/>
          <a:lstStyle/>
          <a:p>
            <a:pPr>
              <a:lnSpc>
                <a:spcPct val="150000"/>
              </a:lnSpc>
              <a:buFont typeface="Wingdings" panose="05000000000000000000" pitchFamily="2" charset="2"/>
              <a:buChar char="v"/>
            </a:pPr>
            <a:r>
              <a:rPr lang="nl-NL" dirty="0"/>
              <a:t> </a:t>
            </a:r>
            <a:r>
              <a:rPr lang="nl-NL" dirty="0" err="1"/>
              <a:t>Zichtlokaties</a:t>
            </a:r>
            <a:r>
              <a:rPr lang="nl-NL" dirty="0"/>
              <a:t> langs fietspad en autoweg </a:t>
            </a:r>
          </a:p>
          <a:p>
            <a:pPr>
              <a:lnSpc>
                <a:spcPct val="150000"/>
              </a:lnSpc>
              <a:buFont typeface="Wingdings" panose="05000000000000000000" pitchFamily="2" charset="2"/>
              <a:buChar char="v"/>
            </a:pPr>
            <a:r>
              <a:rPr lang="nl-NL" dirty="0"/>
              <a:t> Voor het opfleuren van 1 hectare grasland is circa 8 - 10 kg bloemenzaad nodig</a:t>
            </a:r>
          </a:p>
          <a:p>
            <a:pPr>
              <a:lnSpc>
                <a:spcPct val="150000"/>
              </a:lnSpc>
              <a:buFont typeface="Wingdings" panose="05000000000000000000" pitchFamily="2" charset="2"/>
              <a:buChar char="v"/>
            </a:pPr>
            <a:r>
              <a:rPr lang="nl-NL" dirty="0"/>
              <a:t> Afhankelijk van leverancier en situatie ongeveer € 1000,- per hectare</a:t>
            </a:r>
          </a:p>
          <a:p>
            <a:pPr>
              <a:lnSpc>
                <a:spcPct val="150000"/>
              </a:lnSpc>
              <a:buFont typeface="Wingdings" panose="05000000000000000000" pitchFamily="2" charset="2"/>
              <a:buChar char="v"/>
            </a:pPr>
            <a:r>
              <a:rPr lang="nl-NL" dirty="0"/>
              <a:t> Mengsels moeten zich na eenmalig inzaaien over meerdere jaren kunnen handhaven</a:t>
            </a:r>
          </a:p>
          <a:p>
            <a:pPr>
              <a:lnSpc>
                <a:spcPct val="150000"/>
              </a:lnSpc>
              <a:buFont typeface="Wingdings" panose="05000000000000000000" pitchFamily="2" charset="2"/>
              <a:buChar char="v"/>
            </a:pPr>
            <a:r>
              <a:rPr lang="nl-NL" dirty="0"/>
              <a:t> Grasmat voorbewerking: opentrekken van de grasmat zodat er ruimte komt voor nieuwe zaailingen. Kan waarschijnlijk door boeren op vrijwillige basis worden gedaan. </a:t>
            </a:r>
          </a:p>
          <a:p>
            <a:endParaRPr lang="nl-NL" dirty="0"/>
          </a:p>
        </p:txBody>
      </p:sp>
    </p:spTree>
    <p:extLst>
      <p:ext uri="{BB962C8B-B14F-4D97-AF65-F5344CB8AC3E}">
        <p14:creationId xmlns:p14="http://schemas.microsoft.com/office/powerpoint/2010/main" val="3176590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2000" r="-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65000"/>
                    <a:lumOff val="35000"/>
                  </a:schemeClr>
                </a:solidFill>
              </a:rPr>
              <a:t>Vervolgstappen</a:t>
            </a:r>
          </a:p>
        </p:txBody>
      </p:sp>
      <p:sp>
        <p:nvSpPr>
          <p:cNvPr id="3" name="Tijdelijke aanduiding voor tekst 2"/>
          <p:cNvSpPr>
            <a:spLocks noGrp="1"/>
          </p:cNvSpPr>
          <p:nvPr>
            <p:ph type="body" sz="quarter" idx="10"/>
          </p:nvPr>
        </p:nvSpPr>
        <p:spPr/>
        <p:txBody>
          <a:bodyPr/>
          <a:lstStyle/>
          <a:p>
            <a:pPr marL="342900" indent="-342900">
              <a:buFont typeface="Wingdings" panose="05000000000000000000" pitchFamily="2" charset="2"/>
              <a:buChar char="v"/>
            </a:pPr>
            <a:r>
              <a:rPr lang="nl-NL" dirty="0"/>
              <a:t>Mengsels: informatie opgevraagd. </a:t>
            </a:r>
            <a:r>
              <a:rPr lang="nl-NL" dirty="0" err="1"/>
              <a:t>Cruydthoeck</a:t>
            </a:r>
            <a:r>
              <a:rPr lang="nl-NL" dirty="0"/>
              <a:t>, </a:t>
            </a:r>
            <a:r>
              <a:rPr lang="nl-NL" dirty="0" err="1"/>
              <a:t>Biodivers</a:t>
            </a:r>
            <a:r>
              <a:rPr lang="nl-NL" dirty="0"/>
              <a:t>, Lima</a:t>
            </a:r>
          </a:p>
          <a:p>
            <a:pPr marL="342900" indent="-342900">
              <a:lnSpc>
                <a:spcPct val="150000"/>
              </a:lnSpc>
              <a:buFont typeface="Wingdings" panose="05000000000000000000" pitchFamily="2" charset="2"/>
              <a:buChar char="v"/>
            </a:pPr>
            <a:r>
              <a:rPr lang="nl-NL" dirty="0"/>
              <a:t>Geld…  </a:t>
            </a:r>
          </a:p>
          <a:p>
            <a:pPr lvl="2">
              <a:buFont typeface="Wingdings" panose="05000000000000000000" pitchFamily="2" charset="2"/>
              <a:buChar char="v"/>
            </a:pPr>
            <a:r>
              <a:rPr lang="nl-NL" sz="1800" dirty="0"/>
              <a:t>Plattelands </a:t>
            </a:r>
            <a:r>
              <a:rPr lang="nl-NL" sz="1800" dirty="0" err="1"/>
              <a:t>Ontwikkelings</a:t>
            </a:r>
            <a:r>
              <a:rPr lang="nl-NL" sz="1800" dirty="0"/>
              <a:t> Programma (POP)-gelden aanspreken? </a:t>
            </a:r>
          </a:p>
          <a:p>
            <a:pPr lvl="2">
              <a:buFont typeface="Wingdings" panose="05000000000000000000" pitchFamily="2" charset="2"/>
              <a:buChar char="v"/>
            </a:pPr>
            <a:r>
              <a:rPr lang="nl-NL" sz="1800" dirty="0"/>
              <a:t>Varkens- en melkgeld dat nog niet is uitgekeerd? </a:t>
            </a:r>
          </a:p>
          <a:p>
            <a:pPr lvl="2">
              <a:buFont typeface="Wingdings" panose="05000000000000000000" pitchFamily="2" charset="2"/>
              <a:buChar char="v"/>
            </a:pPr>
            <a:r>
              <a:rPr lang="nl-NL" sz="1800" dirty="0" err="1"/>
              <a:t>Crowdfunding</a:t>
            </a:r>
            <a:r>
              <a:rPr lang="nl-NL" sz="1800" dirty="0"/>
              <a:t>? </a:t>
            </a:r>
          </a:p>
          <a:p>
            <a:pPr marL="285750" indent="-285750">
              <a:lnSpc>
                <a:spcPct val="150000"/>
              </a:lnSpc>
              <a:buFont typeface="Wingdings" panose="05000000000000000000" pitchFamily="2" charset="2"/>
              <a:buChar char="Ø"/>
            </a:pPr>
            <a:r>
              <a:rPr lang="nl-NL" dirty="0"/>
              <a:t>Brieven schrijven en contact leggen met </a:t>
            </a:r>
          </a:p>
          <a:p>
            <a:pPr marL="646113" lvl="1" indent="-285750">
              <a:buFont typeface="Wingdings" panose="05000000000000000000" pitchFamily="2" charset="2"/>
              <a:buChar char="Ø"/>
            </a:pPr>
            <a:r>
              <a:rPr lang="nl-NL" dirty="0"/>
              <a:t>Gemeenten, gemeenteraden (Eemnes, Bunschoten, Baarn)</a:t>
            </a:r>
          </a:p>
          <a:p>
            <a:pPr marL="646113" lvl="1" indent="-285750">
              <a:buFont typeface="Wingdings" panose="05000000000000000000" pitchFamily="2" charset="2"/>
              <a:buChar char="Ø"/>
            </a:pPr>
            <a:r>
              <a:rPr lang="nl-NL" dirty="0" err="1"/>
              <a:t>Crowdfunders</a:t>
            </a:r>
            <a:r>
              <a:rPr lang="nl-NL" dirty="0"/>
              <a:t> en andere mogelijke subsidieverstrekkers</a:t>
            </a:r>
          </a:p>
        </p:txBody>
      </p:sp>
    </p:spTree>
    <p:extLst>
      <p:ext uri="{BB962C8B-B14F-4D97-AF65-F5344CB8AC3E}">
        <p14:creationId xmlns:p14="http://schemas.microsoft.com/office/powerpoint/2010/main" val="2392188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effectLst>
                  <a:outerShdw blurRad="38100" dist="38100" dir="2700000" algn="tl">
                    <a:srgbClr val="000000">
                      <a:alpha val="43137"/>
                    </a:srgbClr>
                  </a:outerShdw>
                </a:effectLst>
              </a:rPr>
              <a:t>Bedankt!</a:t>
            </a:r>
          </a:p>
        </p:txBody>
      </p:sp>
    </p:spTree>
    <p:extLst>
      <p:ext uri="{BB962C8B-B14F-4D97-AF65-F5344CB8AC3E}">
        <p14:creationId xmlns:p14="http://schemas.microsoft.com/office/powerpoint/2010/main" val="330086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11000" b="-1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nl-NL" dirty="0">
                <a:solidFill>
                  <a:schemeClr val="tx1">
                    <a:lumMod val="65000"/>
                    <a:lumOff val="35000"/>
                  </a:schemeClr>
                </a:solidFill>
              </a:rPr>
            </a:br>
            <a:r>
              <a:rPr lang="nl-NL" dirty="0">
                <a:solidFill>
                  <a:schemeClr val="tx1">
                    <a:lumMod val="65000"/>
                    <a:lumOff val="35000"/>
                  </a:schemeClr>
                </a:solidFill>
              </a:rPr>
              <a:t>Werkplaats Nationaal Park</a:t>
            </a:r>
            <a:endParaRPr lang="nl-NL" sz="2000" dirty="0">
              <a:solidFill>
                <a:schemeClr val="tx1">
                  <a:lumMod val="65000"/>
                  <a:lumOff val="35000"/>
                </a:schemeClr>
              </a:solidFill>
            </a:endParaRPr>
          </a:p>
        </p:txBody>
      </p:sp>
      <p:sp>
        <p:nvSpPr>
          <p:cNvPr id="3" name="Tijdelijke aanduiding voor tekst 2"/>
          <p:cNvSpPr>
            <a:spLocks noGrp="1"/>
          </p:cNvSpPr>
          <p:nvPr>
            <p:ph type="body" sz="quarter" idx="10"/>
          </p:nvPr>
        </p:nvSpPr>
        <p:spPr/>
        <p:txBody>
          <a:bodyPr/>
          <a:lstStyle/>
          <a:p>
            <a:endParaRPr lang="nl-NL" sz="2000" dirty="0"/>
          </a:p>
          <a:p>
            <a:r>
              <a:rPr lang="nl-NL" sz="2000" dirty="0"/>
              <a:t>Opdracht: </a:t>
            </a:r>
          </a:p>
          <a:p>
            <a:pPr marL="285750" indent="-285750">
              <a:buFont typeface="Arial" panose="020B0604020202020204" pitchFamily="34" charset="0"/>
              <a:buChar char="•"/>
            </a:pPr>
            <a:r>
              <a:rPr lang="nl-NL" sz="2000" dirty="0"/>
              <a:t>Onderzoek als Werkplaats de mogelijkheden om de Eempolder in te richten als Nationaal Park (NP)</a:t>
            </a:r>
          </a:p>
          <a:p>
            <a:pPr marL="285750" indent="-285750">
              <a:buFont typeface="Arial" panose="020B0604020202020204" pitchFamily="34" charset="0"/>
              <a:buChar char="•"/>
            </a:pPr>
            <a:r>
              <a:rPr lang="nl-NL" sz="2000" dirty="0"/>
              <a:t>Aansluiting bij NP Utrechtse Heuvelrug mogelijk?</a:t>
            </a:r>
          </a:p>
          <a:p>
            <a:pPr marL="285750" indent="-285750">
              <a:buFont typeface="Arial" panose="020B0604020202020204" pitchFamily="34" charset="0"/>
              <a:buChar char="•"/>
            </a:pPr>
            <a:r>
              <a:rPr lang="nl-NL" sz="2000" dirty="0"/>
              <a:t>Voor- en Nadelen van een NP voor de huidige gebruikers (boeren)</a:t>
            </a:r>
          </a:p>
        </p:txBody>
      </p:sp>
    </p:spTree>
    <p:extLst>
      <p:ext uri="{BB962C8B-B14F-4D97-AF65-F5344CB8AC3E}">
        <p14:creationId xmlns:p14="http://schemas.microsoft.com/office/powerpoint/2010/main" val="143813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11000" b="-1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65000"/>
                    <a:lumOff val="35000"/>
                  </a:schemeClr>
                </a:solidFill>
              </a:rPr>
              <a:t>Wat is er bereikt?</a:t>
            </a:r>
          </a:p>
        </p:txBody>
      </p:sp>
      <p:sp>
        <p:nvSpPr>
          <p:cNvPr id="3" name="Tijdelijke aanduiding voor tekst 2"/>
          <p:cNvSpPr>
            <a:spLocks noGrp="1"/>
          </p:cNvSpPr>
          <p:nvPr>
            <p:ph type="body" sz="quarter" idx="10"/>
          </p:nvPr>
        </p:nvSpPr>
        <p:spPr/>
        <p:txBody>
          <a:bodyPr/>
          <a:lstStyle/>
          <a:p>
            <a:pPr marL="285750" indent="-285750">
              <a:buFont typeface="Arial" panose="020B0604020202020204" pitchFamily="34" charset="0"/>
              <a:buChar char="•"/>
            </a:pPr>
            <a:endParaRPr lang="nl-NL" sz="2000" dirty="0"/>
          </a:p>
          <a:p>
            <a:pPr marL="285750" indent="-285750">
              <a:lnSpc>
                <a:spcPct val="150000"/>
              </a:lnSpc>
              <a:buFont typeface="Arial" panose="020B0604020202020204" pitchFamily="34" charset="0"/>
              <a:buChar char="•"/>
            </a:pPr>
            <a:r>
              <a:rPr lang="nl-NL" sz="2000" dirty="0"/>
              <a:t>Kleine groep / grote opdracht met veel impact</a:t>
            </a:r>
          </a:p>
          <a:p>
            <a:pPr marL="285750" indent="-285750">
              <a:lnSpc>
                <a:spcPct val="150000"/>
              </a:lnSpc>
              <a:buFont typeface="Arial" panose="020B0604020202020204" pitchFamily="34" charset="0"/>
              <a:buChar char="•"/>
            </a:pPr>
            <a:r>
              <a:rPr lang="nl-NL" sz="2000" dirty="0"/>
              <a:t>Complexe materie / veel informatie verzameld</a:t>
            </a:r>
          </a:p>
          <a:p>
            <a:pPr marL="285750" indent="-285750">
              <a:lnSpc>
                <a:spcPct val="150000"/>
              </a:lnSpc>
              <a:buFont typeface="Arial" panose="020B0604020202020204" pitchFamily="34" charset="0"/>
              <a:buChar char="•"/>
            </a:pPr>
            <a:r>
              <a:rPr lang="nl-NL" sz="2000" dirty="0"/>
              <a:t>Veel “Stake Holders” in de polder met tegenstrijdige belangen</a:t>
            </a:r>
          </a:p>
          <a:p>
            <a:pPr marL="285750" indent="-285750">
              <a:lnSpc>
                <a:spcPct val="150000"/>
              </a:lnSpc>
              <a:buFont typeface="Arial" panose="020B0604020202020204" pitchFamily="34" charset="0"/>
              <a:buChar char="•"/>
            </a:pPr>
            <a:r>
              <a:rPr lang="nl-NL" sz="2000" dirty="0"/>
              <a:t>Beperkt tot geen netwerk om de “Stake Holders” te bereiken</a:t>
            </a:r>
          </a:p>
          <a:p>
            <a:pPr marL="285750" indent="-285750">
              <a:lnSpc>
                <a:spcPct val="150000"/>
              </a:lnSpc>
              <a:buFont typeface="Arial" panose="020B0604020202020204" pitchFamily="34" charset="0"/>
              <a:buChar char="•"/>
            </a:pPr>
            <a:r>
              <a:rPr lang="nl-NL" sz="2000" dirty="0"/>
              <a:t>Contacten bij NP Utrechtse Heuvelrug onbereikbaar.</a:t>
            </a:r>
          </a:p>
        </p:txBody>
      </p:sp>
    </p:spTree>
    <p:extLst>
      <p:ext uri="{BB962C8B-B14F-4D97-AF65-F5344CB8AC3E}">
        <p14:creationId xmlns:p14="http://schemas.microsoft.com/office/powerpoint/2010/main" val="371314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11000" b="-1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2002" y="114756"/>
            <a:ext cx="8189151" cy="518907"/>
          </a:xfrm>
        </p:spPr>
        <p:txBody>
          <a:bodyPr/>
          <a:lstStyle/>
          <a:p>
            <a:r>
              <a:rPr lang="nl-NL" dirty="0">
                <a:solidFill>
                  <a:schemeClr val="tx1">
                    <a:lumMod val="65000"/>
                    <a:lumOff val="35000"/>
                  </a:schemeClr>
                </a:solidFill>
              </a:rPr>
              <a:t>Wat zijn onze conclusies </a:t>
            </a:r>
          </a:p>
        </p:txBody>
      </p:sp>
      <p:sp>
        <p:nvSpPr>
          <p:cNvPr id="3" name="Tijdelijke aanduiding voor tekst 2"/>
          <p:cNvSpPr>
            <a:spLocks noGrp="1"/>
          </p:cNvSpPr>
          <p:nvPr>
            <p:ph type="body" sz="quarter" idx="10"/>
          </p:nvPr>
        </p:nvSpPr>
        <p:spPr>
          <a:xfrm>
            <a:off x="417095" y="762000"/>
            <a:ext cx="8502315" cy="3421065"/>
          </a:xfrm>
        </p:spPr>
        <p:txBody>
          <a:bodyPr/>
          <a:lstStyle/>
          <a:p>
            <a:pPr marL="285750" indent="-285750">
              <a:lnSpc>
                <a:spcPct val="150000"/>
              </a:lnSpc>
              <a:buFont typeface="Arial" panose="020B0604020202020204" pitchFamily="34" charset="0"/>
              <a:buChar char="•"/>
            </a:pPr>
            <a:r>
              <a:rPr lang="nl-NL" sz="2000" dirty="0"/>
              <a:t>De Werkplaats NP geeft de opdracht terug aan Natuurmonumenten</a:t>
            </a:r>
          </a:p>
          <a:p>
            <a:pPr marL="285750" indent="-285750">
              <a:lnSpc>
                <a:spcPct val="150000"/>
              </a:lnSpc>
              <a:buFont typeface="Arial" panose="020B0604020202020204" pitchFamily="34" charset="0"/>
              <a:buChar char="•"/>
            </a:pPr>
            <a:r>
              <a:rPr lang="nl-NL" sz="2000" dirty="0"/>
              <a:t>Het “waarom” en de “opdrachtgever” van onze opdracht zijn niet duidelijk</a:t>
            </a:r>
          </a:p>
          <a:p>
            <a:pPr marL="285750" indent="-285750">
              <a:lnSpc>
                <a:spcPct val="150000"/>
              </a:lnSpc>
              <a:buFont typeface="Arial" panose="020B0604020202020204" pitchFamily="34" charset="0"/>
              <a:buChar char="•"/>
            </a:pPr>
            <a:r>
              <a:rPr lang="nl-NL" sz="2000" dirty="0"/>
              <a:t>Onderwerp is te complex voor deze Werkplaats</a:t>
            </a:r>
          </a:p>
          <a:p>
            <a:pPr marL="285750" indent="-285750">
              <a:lnSpc>
                <a:spcPct val="150000"/>
              </a:lnSpc>
              <a:buFont typeface="Arial" panose="020B0604020202020204" pitchFamily="34" charset="0"/>
              <a:buChar char="•"/>
            </a:pPr>
            <a:r>
              <a:rPr lang="nl-NL" sz="2000" dirty="0"/>
              <a:t>Veel kennis is al aanwezig bij Natuurmonumenten</a:t>
            </a:r>
          </a:p>
          <a:p>
            <a:pPr marL="285750" indent="-285750">
              <a:lnSpc>
                <a:spcPct val="150000"/>
              </a:lnSpc>
              <a:buFont typeface="Arial" panose="020B0604020202020204" pitchFamily="34" charset="0"/>
              <a:buChar char="•"/>
            </a:pPr>
            <a:r>
              <a:rPr lang="nl-NL" sz="2000" dirty="0"/>
              <a:t>Netwerk van Natuurmonumenten is veel groter dan ons netwerk</a:t>
            </a:r>
          </a:p>
          <a:p>
            <a:pPr marL="285750" indent="-285750">
              <a:lnSpc>
                <a:spcPct val="150000"/>
              </a:lnSpc>
              <a:buFont typeface="Arial" panose="020B0604020202020204" pitchFamily="34" charset="0"/>
              <a:buChar char="•"/>
            </a:pPr>
            <a:r>
              <a:rPr lang="nl-NL" sz="2000" dirty="0"/>
              <a:t>De leden zijn beschikbaar voor deelname in andere Werkplaatsen </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840952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11000" b="-1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65000"/>
                    <a:lumOff val="35000"/>
                  </a:schemeClr>
                </a:solidFill>
              </a:rPr>
              <a:t>Adviezen</a:t>
            </a:r>
          </a:p>
        </p:txBody>
      </p:sp>
      <p:sp>
        <p:nvSpPr>
          <p:cNvPr id="3" name="Tijdelijke aanduiding voor tekst 2"/>
          <p:cNvSpPr>
            <a:spLocks noGrp="1"/>
          </p:cNvSpPr>
          <p:nvPr>
            <p:ph type="body" sz="quarter" idx="10"/>
          </p:nvPr>
        </p:nvSpPr>
        <p:spPr>
          <a:xfrm>
            <a:off x="360947" y="1008651"/>
            <a:ext cx="8598569" cy="3174414"/>
          </a:xfrm>
        </p:spPr>
        <p:txBody>
          <a:bodyPr/>
          <a:lstStyle/>
          <a:p>
            <a:pPr marL="285750" indent="-285750">
              <a:lnSpc>
                <a:spcPct val="150000"/>
              </a:lnSpc>
              <a:buFont typeface="Arial" panose="020B0604020202020204" pitchFamily="34" charset="0"/>
              <a:buChar char="•"/>
            </a:pPr>
            <a:r>
              <a:rPr lang="nl-NL" sz="2000" dirty="0"/>
              <a:t>Stop met het plan om van Eemland een Nationaal Park te maken</a:t>
            </a:r>
          </a:p>
          <a:p>
            <a:pPr marL="285750" indent="-285750">
              <a:lnSpc>
                <a:spcPct val="150000"/>
              </a:lnSpc>
              <a:buFont typeface="Arial" panose="020B0604020202020204" pitchFamily="34" charset="0"/>
              <a:buChar char="•"/>
            </a:pPr>
            <a:r>
              <a:rPr lang="nl-NL" sz="2000" dirty="0"/>
              <a:t>Veel verzet onder de huidige beheerders = de boeren</a:t>
            </a:r>
          </a:p>
          <a:p>
            <a:pPr marL="285750" indent="-285750">
              <a:lnSpc>
                <a:spcPct val="150000"/>
              </a:lnSpc>
              <a:buFont typeface="Arial" panose="020B0604020202020204" pitchFamily="34" charset="0"/>
              <a:buChar char="•"/>
            </a:pPr>
            <a:r>
              <a:rPr lang="nl-NL" sz="2000" dirty="0"/>
              <a:t>Ondersteun het Collectief Eemland actief, zowel financieel als materieel</a:t>
            </a:r>
          </a:p>
          <a:p>
            <a:pPr marL="285750" indent="-285750">
              <a:lnSpc>
                <a:spcPct val="150000"/>
              </a:lnSpc>
              <a:buFont typeface="Arial" panose="020B0604020202020204" pitchFamily="34" charset="0"/>
              <a:buChar char="•"/>
            </a:pPr>
            <a:r>
              <a:rPr lang="nl-NL" sz="2000" dirty="0"/>
              <a:t>Gebruik deze boeren om natuurbeheer actief te promoten en uit te breiden</a:t>
            </a:r>
          </a:p>
          <a:p>
            <a:pPr marL="285750" indent="-285750">
              <a:lnSpc>
                <a:spcPct val="150000"/>
              </a:lnSpc>
              <a:buFont typeface="Arial" panose="020B0604020202020204" pitchFamily="34" charset="0"/>
              <a:buChar char="•"/>
            </a:pPr>
            <a:r>
              <a:rPr lang="nl-NL" sz="2000" dirty="0"/>
              <a:t>Betrek ook de Arkemheen polder in de plannen, beide polders vormen een uniek open weide landschap dat behouden moet blijven</a:t>
            </a:r>
          </a:p>
        </p:txBody>
      </p:sp>
    </p:spTree>
    <p:extLst>
      <p:ext uri="{BB962C8B-B14F-4D97-AF65-F5344CB8AC3E}">
        <p14:creationId xmlns:p14="http://schemas.microsoft.com/office/powerpoint/2010/main" val="137648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11000" b="-1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65000"/>
                    <a:lumOff val="35000"/>
                  </a:schemeClr>
                </a:solidFill>
              </a:rPr>
              <a:t>Adviezen</a:t>
            </a:r>
          </a:p>
        </p:txBody>
      </p:sp>
      <p:sp>
        <p:nvSpPr>
          <p:cNvPr id="3" name="Tijdelijke aanduiding voor tekst 2"/>
          <p:cNvSpPr>
            <a:spLocks noGrp="1"/>
          </p:cNvSpPr>
          <p:nvPr>
            <p:ph type="body" sz="quarter" idx="10"/>
          </p:nvPr>
        </p:nvSpPr>
        <p:spPr/>
        <p:txBody>
          <a:bodyPr/>
          <a:lstStyle/>
          <a:p>
            <a:pPr marL="285750" indent="-285750">
              <a:buFont typeface="Arial" panose="020B0604020202020204" pitchFamily="34" charset="0"/>
              <a:buChar char="•"/>
            </a:pPr>
            <a:r>
              <a:rPr lang="nl-NL" sz="2000" dirty="0"/>
              <a:t>Maak politieke partijen op Landelijk, Provinciaal en Gemeentelijk niveau bewust van de unieke waarde van het Eemland en Arkemheen</a:t>
            </a:r>
          </a:p>
          <a:p>
            <a:pPr marL="285750" indent="-285750">
              <a:buFont typeface="Arial" panose="020B0604020202020204" pitchFamily="34" charset="0"/>
              <a:buChar char="•"/>
            </a:pPr>
            <a:r>
              <a:rPr lang="nl-NL" sz="2000" dirty="0"/>
              <a:t>Overleg met zoveel mogelijk partijen binnen Eemland en Arkemheen bij de instandhouding van het gebied </a:t>
            </a:r>
          </a:p>
          <a:p>
            <a:pPr marL="285750" indent="-285750">
              <a:buFont typeface="Arial" panose="020B0604020202020204" pitchFamily="34" charset="0"/>
              <a:buChar char="•"/>
            </a:pPr>
            <a:r>
              <a:rPr lang="nl-NL" sz="2000" dirty="0"/>
              <a:t>Werk constructief samen met deze partijen en geef tegenwicht aan de bedreigingen van dit polder gebied</a:t>
            </a:r>
          </a:p>
          <a:p>
            <a:pPr marL="285750" indent="-285750">
              <a:buFont typeface="Arial" panose="020B0604020202020204" pitchFamily="34" charset="0"/>
              <a:buChar char="•"/>
            </a:pPr>
            <a:r>
              <a:rPr lang="nl-NL" sz="2000" dirty="0"/>
              <a:t>Reageer bewust en actief op alle uitbreidingsplannen voor bebouwing in het Eemland en Arkemheen gebied </a:t>
            </a:r>
          </a:p>
        </p:txBody>
      </p:sp>
    </p:spTree>
    <p:extLst>
      <p:ext uri="{BB962C8B-B14F-4D97-AF65-F5344CB8AC3E}">
        <p14:creationId xmlns:p14="http://schemas.microsoft.com/office/powerpoint/2010/main" val="861272808"/>
      </p:ext>
    </p:extLst>
  </p:cSld>
  <p:clrMapOvr>
    <a:masterClrMapping/>
  </p:clrMapOvr>
</p:sld>
</file>

<file path=ppt/theme/theme1.xml><?xml version="1.0" encoding="utf-8"?>
<a:theme xmlns:a="http://schemas.openxmlformats.org/drawingml/2006/main" name="KDZ_bordjes">
  <a:themeElements>
    <a:clrScheme name="NM_corporate_0115">
      <a:dk1>
        <a:sysClr val="windowText" lastClr="000000"/>
      </a:dk1>
      <a:lt1>
        <a:sysClr val="window" lastClr="FFFFFF"/>
      </a:lt1>
      <a:dk2>
        <a:srgbClr val="00839E"/>
      </a:dk2>
      <a:lt2>
        <a:srgbClr val="C8C8C8"/>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uw">
  <a:themeElements>
    <a:clrScheme name="NM_corporate_0115">
      <a:dk1>
        <a:sysClr val="windowText" lastClr="000000"/>
      </a:dk1>
      <a:lt1>
        <a:sysClr val="window" lastClr="FFFFFF"/>
      </a:lt1>
      <a:dk2>
        <a:srgbClr val="00839E"/>
      </a:dk2>
      <a:lt2>
        <a:srgbClr val="C8C8C8"/>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ars">
  <a:themeElements>
    <a:clrScheme name="NM_corporate_0115">
      <a:dk1>
        <a:sysClr val="windowText" lastClr="000000"/>
      </a:dk1>
      <a:lt1>
        <a:sysClr val="window" lastClr="FFFFFF"/>
      </a:lt1>
      <a:dk2>
        <a:srgbClr val="00839E"/>
      </a:dk2>
      <a:lt2>
        <a:srgbClr val="C8C8C8"/>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osgroen">
  <a:themeElements>
    <a:clrScheme name="NM_corporate_0115">
      <a:dk1>
        <a:sysClr val="windowText" lastClr="000000"/>
      </a:dk1>
      <a:lt1>
        <a:sysClr val="window" lastClr="FFFFFF"/>
      </a:lt1>
      <a:dk2>
        <a:srgbClr val="00839E"/>
      </a:dk2>
      <a:lt2>
        <a:srgbClr val="C8C8C8"/>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verige slides">
  <a:themeElements>
    <a:clrScheme name="NM_corporate_0115">
      <a:dk1>
        <a:sysClr val="windowText" lastClr="000000"/>
      </a:dk1>
      <a:lt1>
        <a:sysClr val="window" lastClr="FFFFFF"/>
      </a:lt1>
      <a:dk2>
        <a:srgbClr val="00839E"/>
      </a:dk2>
      <a:lt2>
        <a:srgbClr val="C8C8C8"/>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auw">
  <a:themeElements>
    <a:clrScheme name="NM_corporate_0115">
      <a:dk1>
        <a:sysClr val="windowText" lastClr="000000"/>
      </a:dk1>
      <a:lt1>
        <a:sysClr val="window" lastClr="FFFFFF"/>
      </a:lt1>
      <a:dk2>
        <a:srgbClr val="00839E"/>
      </a:dk2>
      <a:lt2>
        <a:srgbClr val="C8C8C8"/>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KDZ_bordjes">
  <a:themeElements>
    <a:clrScheme name="KDZ_bordjes">
      <a:dk1>
        <a:srgbClr val="000000"/>
      </a:dk1>
      <a:lt1>
        <a:srgbClr val="FFFFFF"/>
      </a:lt1>
      <a:dk2>
        <a:srgbClr val="A7A7A7"/>
      </a:dk2>
      <a:lt2>
        <a:srgbClr val="535353"/>
      </a:lt2>
      <a:accent1>
        <a:srgbClr val="B78A00"/>
      </a:accent1>
      <a:accent2>
        <a:srgbClr val="A34B0F"/>
      </a:accent2>
      <a:accent3>
        <a:srgbClr val="6B1066"/>
      </a:accent3>
      <a:accent4>
        <a:srgbClr val="A00057"/>
      </a:accent4>
      <a:accent5>
        <a:srgbClr val="9AA300"/>
      </a:accent5>
      <a:accent6>
        <a:srgbClr val="2B631A"/>
      </a:accent6>
      <a:hlink>
        <a:srgbClr val="0000FF"/>
      </a:hlink>
      <a:folHlink>
        <a:srgbClr val="FF00FF"/>
      </a:folHlink>
    </a:clrScheme>
    <a:fontScheme name="KDZ_bordjes">
      <a:majorFont>
        <a:latin typeface="Helvetica"/>
        <a:ea typeface="Helvetica"/>
        <a:cs typeface="Helvetica"/>
      </a:majorFont>
      <a:minorFont>
        <a:latin typeface="Calibri"/>
        <a:ea typeface="Calibri"/>
        <a:cs typeface="Calibri"/>
      </a:minorFont>
    </a:fontScheme>
    <a:fmtScheme name="KDZ_bordj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0820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0820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resentation">
  <a:themeElements>
    <a:clrScheme name="Presentation 1">
      <a:dk1>
        <a:srgbClr val="000000"/>
      </a:dk1>
      <a:lt1>
        <a:srgbClr val="FFFFFF"/>
      </a:lt1>
      <a:dk2>
        <a:srgbClr val="00839E"/>
      </a:dk2>
      <a:lt2>
        <a:srgbClr val="C8C8C8"/>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fontScheme name="Presentation">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00839E"/>
        </a:dk2>
        <a:lt2>
          <a:srgbClr val="C8C8C8"/>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clrMap bg1="lt1" tx1="dk1" bg2="lt2" tx2="dk2" accent1="accent1" accent2="accent2" accent3="accent3" accent4="accent4" accent5="accent5" accent6="accent6" hlink="hlink" folHlink="folHlink"/>
    </a:extraClrScheme>
    <a:extraClrScheme>
      <a:clrScheme name="Presentation 2">
        <a:dk1>
          <a:srgbClr val="FFFFFF"/>
        </a:dk1>
        <a:lt1>
          <a:srgbClr val="000000"/>
        </a:lt1>
        <a:dk2>
          <a:srgbClr val="C8C8C8"/>
        </a:dk2>
        <a:lt2>
          <a:srgbClr val="00839E"/>
        </a:lt2>
        <a:accent1>
          <a:srgbClr val="B78A00"/>
        </a:accent1>
        <a:accent2>
          <a:srgbClr val="A34B0F"/>
        </a:accent2>
        <a:accent3>
          <a:srgbClr val="6B1066"/>
        </a:accent3>
        <a:accent4>
          <a:srgbClr val="A00057"/>
        </a:accent4>
        <a:accent5>
          <a:srgbClr val="9AA300"/>
        </a:accent5>
        <a:accent6>
          <a:srgbClr val="2B631A"/>
        </a:accent6>
        <a:hlink>
          <a:srgbClr val="646464"/>
        </a:hlink>
        <a:folHlink>
          <a:srgbClr val="C8C8C8"/>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Handleiding" ma:contentTypeID="0x010100EED2F68743A00B4DB360E16FBAA7FD3F3A005F73A4E4577C714EA7F0E9B24018DCE3" ma:contentTypeVersion="41" ma:contentTypeDescription="" ma:contentTypeScope="" ma:versionID="136a229d177854f2a18555c4d59937a4">
  <xsd:schema xmlns:xsd="http://www.w3.org/2001/XMLSchema" xmlns:xs="http://www.w3.org/2001/XMLSchema" xmlns:p="http://schemas.microsoft.com/office/2006/metadata/properties" xmlns:ns2="80748413-de2a-47cb-8cd6-7bce89c5831e" targetNamespace="http://schemas.microsoft.com/office/2006/metadata/properties" ma:root="true" ma:fieldsID="39bda75b9dedf38ab4cbe074d7d94b53" ns2:_="">
    <xsd:import namespace="80748413-de2a-47cb-8cd6-7bce89c5831e"/>
    <xsd:element name="properties">
      <xsd:complexType>
        <xsd:sequence>
          <xsd:element name="documentManagement">
            <xsd:complexType>
              <xsd:all>
                <xsd:element ref="ns2:TaxCatchAll" minOccurs="0"/>
                <xsd:element ref="ns2:TaxCatchAllLabel" minOccurs="0"/>
                <xsd:element ref="ns2:Omschrijving" minOccurs="0"/>
                <xsd:element ref="ns2:AfdelingTaxHTField0" minOccurs="0"/>
                <xsd:element ref="ns2: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748413-de2a-47cb-8cd6-7bce89c5831e" elementFormDefault="qualified">
    <xsd:import namespace="http://schemas.microsoft.com/office/2006/documentManagement/types"/>
    <xsd:import namespace="http://schemas.microsoft.com/office/infopath/2007/PartnerControls"/>
    <xsd:element name="TaxCatchAll" ma:index="5" nillable="true" ma:displayName="Taxonomy Catch All Column" ma:description="" ma:hidden="true" ma:list="{db3fb9a6-e68c-4600-bb4c-f32552b5b749}" ma:internalName="TaxCatchAll" ma:showField="CatchAllData" ma:web="80748413-de2a-47cb-8cd6-7bce89c5831e">
      <xsd:complexType>
        <xsd:complexContent>
          <xsd:extension base="dms:MultiChoiceLookup">
            <xsd:sequence>
              <xsd:element name="Value" type="dms:Lookup" maxOccurs="unbounded" minOccurs="0" nillable="true"/>
            </xsd:sequence>
          </xsd:extension>
        </xsd:complexContent>
      </xsd:complexType>
    </xsd:element>
    <xsd:element name="TaxCatchAllLabel" ma:index="6" nillable="true" ma:displayName="Taxonomy Catch All Column1" ma:description="" ma:hidden="true" ma:list="{db3fb9a6-e68c-4600-bb4c-f32552b5b749}" ma:internalName="TaxCatchAllLabel" ma:readOnly="true" ma:showField="CatchAllDataLabel" ma:web="80748413-de2a-47cb-8cd6-7bce89c5831e">
      <xsd:complexType>
        <xsd:complexContent>
          <xsd:extension base="dms:MultiChoiceLookup">
            <xsd:sequence>
              <xsd:element name="Value" type="dms:Lookup" maxOccurs="unbounded" minOccurs="0" nillable="true"/>
            </xsd:sequence>
          </xsd:extension>
        </xsd:complexContent>
      </xsd:complexType>
    </xsd:element>
    <xsd:element name="Omschrijving" ma:index="10" nillable="true" ma:displayName="Omschrijving" ma:internalName="Omschrijving" ma:readOnly="false">
      <xsd:simpleType>
        <xsd:restriction base="dms:Note"/>
      </xsd:simpleType>
    </xsd:element>
    <xsd:element name="AfdelingTaxHTField0" ma:index="11" nillable="true" ma:taxonomy="true" ma:internalName="AfdelingTaxHTField0" ma:taxonomyFieldName="Afdeling" ma:displayName="Afdeling" ma:readOnly="false" ma:default="" ma:fieldId="{865ab86c-429a-4faa-b1b9-6b3edc14d145}" ma:sspId="8e74f157-5d2a-4942-9fbf-1c0472097407" ma:termSetId="288ee43a-0403-4b23-b253-8e89766b3c45" ma:anchorId="00000000-0000-0000-0000-000000000000" ma:open="false" ma:isKeyword="false">
      <xsd:complexType>
        <xsd:sequence>
          <xsd:element ref="pc:Terms" minOccurs="0" maxOccurs="1"/>
        </xsd:sequence>
      </xsd:complexType>
    </xsd:element>
    <xsd:element name="TaxKeywordTaxHTField" ma:index="13" nillable="true" ma:taxonomy="true" ma:internalName="TaxKeywordTaxHTField" ma:taxonomyFieldName="TaxKeyword" ma:displayName="Trefwoorden" ma:fieldId="{23f27201-bee3-471e-b2e7-b64fd8b7ca38}" ma:taxonomyMulti="true" ma:sspId="8e74f157-5d2a-4942-9fbf-1c0472097407"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0748413-de2a-47cb-8cd6-7bce89c5831e">
      <Value>3497</Value>
      <Value>3842</Value>
    </TaxCatchAll>
    <AfdelingTaxHTField0 xmlns="80748413-de2a-47cb-8cd6-7bce89c5831e">
      <Terms xmlns="http://schemas.microsoft.com/office/infopath/2007/PartnerControls"/>
    </AfdelingTaxHTField0>
    <TaxKeywordTaxHTField xmlns="80748413-de2a-47cb-8cd6-7bce89c5831e">
      <Terms xmlns="http://schemas.microsoft.com/office/infopath/2007/PartnerControls">
        <TermInfo xmlns="http://schemas.microsoft.com/office/infopath/2007/PartnerControls">
          <TermName xmlns="http://schemas.microsoft.com/office/infopath/2007/PartnerControls">powerpoint</TermName>
          <TermId xmlns="http://schemas.microsoft.com/office/infopath/2007/PartnerControls">824da1a7-c251-44c5-9b89-9c8b6b7c0ee9</TermId>
        </TermInfo>
        <TermInfo xmlns="http://schemas.microsoft.com/office/infopath/2007/PartnerControls">
          <TermName xmlns="http://schemas.microsoft.com/office/infopath/2007/PartnerControls">powerpoint sjabloon</TermName>
          <TermId xmlns="http://schemas.microsoft.com/office/infopath/2007/PartnerControls">571fcdf5-a18c-4f64-9dfc-ef046d957ac6</TermId>
        </TermInfo>
      </Terms>
    </TaxKeywordTaxHTField>
    <Omschrijving xmlns="80748413-de2a-47cb-8cd6-7bce89c583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864948-0DC5-46A9-A729-34D5934378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748413-de2a-47cb-8cd6-7bce89c58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A5928E-5067-49F5-89E3-31C67571F880}">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80748413-de2a-47cb-8cd6-7bce89c5831e"/>
    <ds:schemaRef ds:uri="http://www.w3.org/XML/1998/namespace"/>
    <ds:schemaRef ds:uri="http://purl.org/dc/dcmitype/"/>
  </ds:schemaRefs>
</ds:datastoreItem>
</file>

<file path=customXml/itemProps3.xml><?xml version="1.0" encoding="utf-8"?>
<ds:datastoreItem xmlns:ds="http://schemas.openxmlformats.org/officeDocument/2006/customXml" ds:itemID="{E64FC4A5-FA94-4F02-A83D-6BFA5A42C1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NM_corporate_calibri_0115.potx</Template>
  <TotalTime>2313</TotalTime>
  <Words>2140</Words>
  <Application>Microsoft Office PowerPoint</Application>
  <PresentationFormat>Diavoorstelling (16:9)</PresentationFormat>
  <Paragraphs>261</Paragraphs>
  <Slides>48</Slides>
  <Notes>41</Notes>
  <HiddenSlides>0</HiddenSlides>
  <MMClips>0</MMClips>
  <ScaleCrop>false</ScaleCrop>
  <HeadingPairs>
    <vt:vector size="6" baseType="variant">
      <vt:variant>
        <vt:lpstr>Gebruikte lettertypen</vt:lpstr>
      </vt:variant>
      <vt:variant>
        <vt:i4>7</vt:i4>
      </vt:variant>
      <vt:variant>
        <vt:lpstr>Thema</vt:lpstr>
      </vt:variant>
      <vt:variant>
        <vt:i4>9</vt:i4>
      </vt:variant>
      <vt:variant>
        <vt:lpstr>Diatitels</vt:lpstr>
      </vt:variant>
      <vt:variant>
        <vt:i4>48</vt:i4>
      </vt:variant>
    </vt:vector>
  </HeadingPairs>
  <TitlesOfParts>
    <vt:vector size="64" baseType="lpstr">
      <vt:lpstr>SimSun</vt:lpstr>
      <vt:lpstr>Arial</vt:lpstr>
      <vt:lpstr>Calibri</vt:lpstr>
      <vt:lpstr>Lucida Grande</vt:lpstr>
      <vt:lpstr>Segoe UI Semilight</vt:lpstr>
      <vt:lpstr>Times New Roman</vt:lpstr>
      <vt:lpstr>Wingdings</vt:lpstr>
      <vt:lpstr>KDZ_bordjes</vt:lpstr>
      <vt:lpstr>Blauw</vt:lpstr>
      <vt:lpstr>Paars</vt:lpstr>
      <vt:lpstr>Bosgroen</vt:lpstr>
      <vt:lpstr>Overige slides</vt:lpstr>
      <vt:lpstr>1_Blauw</vt:lpstr>
      <vt:lpstr>1_KDZ_bordjes</vt:lpstr>
      <vt:lpstr>Kantoorthema</vt:lpstr>
      <vt:lpstr>Presentation</vt:lpstr>
      <vt:lpstr>Eemland300: de plannen</vt:lpstr>
      <vt:lpstr> </vt:lpstr>
      <vt:lpstr>Biodiversiteit</vt:lpstr>
      <vt:lpstr>Nationaal Park Dirk van de Veen / Ruud Beukers</vt:lpstr>
      <vt:lpstr> Werkplaats Nationaal Park</vt:lpstr>
      <vt:lpstr>Wat is er bereikt?</vt:lpstr>
      <vt:lpstr>Wat zijn onze conclusies </vt:lpstr>
      <vt:lpstr>Adviezen</vt:lpstr>
      <vt:lpstr>Adviezen</vt:lpstr>
      <vt:lpstr>Overheid</vt:lpstr>
      <vt:lpstr>                                     Werkplaats Overheid</vt:lpstr>
      <vt:lpstr>                                        Werkplaats Overheid</vt:lpstr>
      <vt:lpstr>                                        Werkplaats Overheid</vt:lpstr>
      <vt:lpstr>                                        Werkplaats Overheid</vt:lpstr>
      <vt:lpstr>                      Werkplaats Overheid</vt:lpstr>
      <vt:lpstr>Werkplaats Landschap</vt:lpstr>
      <vt:lpstr> </vt:lpstr>
      <vt:lpstr> </vt:lpstr>
      <vt:lpstr> </vt:lpstr>
      <vt:lpstr> </vt:lpstr>
      <vt:lpstr> </vt:lpstr>
      <vt:lpstr>Coöperatie </vt:lpstr>
      <vt:lpstr> </vt:lpstr>
      <vt:lpstr>Strategie </vt:lpstr>
      <vt:lpstr>Vervolgstappen</vt:lpstr>
      <vt:lpstr>Steun Eemland300</vt:lpstr>
      <vt:lpstr>Gebiedsvisie</vt:lpstr>
      <vt:lpstr>Wat is het kerndoel van je plannen?</vt:lpstr>
      <vt:lpstr>Wat wil je bereiken?</vt:lpstr>
      <vt:lpstr>Hoe ga je dit bereiken?</vt:lpstr>
      <vt:lpstr>Tot nu toe ...</vt:lpstr>
      <vt:lpstr>Vervolgstappen</vt:lpstr>
      <vt:lpstr>Educatie</vt:lpstr>
      <vt:lpstr>Werkgroep Educatie</vt:lpstr>
      <vt:lpstr>Wat wel?</vt:lpstr>
      <vt:lpstr>Vervolg:</vt:lpstr>
      <vt:lpstr>Coöperatie | SRV: SamenweRkingsVerband Eemland</vt:lpstr>
      <vt:lpstr>Wat is het kerndoel van je plannen?</vt:lpstr>
      <vt:lpstr>Wat wil je bereiken?</vt:lpstr>
      <vt:lpstr>Hoe ga je dit bereiken? </vt:lpstr>
      <vt:lpstr>Vervolgstappen</vt:lpstr>
      <vt:lpstr>Vraag</vt:lpstr>
      <vt:lpstr>Agrarisch natuurbeheer </vt:lpstr>
      <vt:lpstr>Agrarisch natuurbeheer:  Wat wil je bereiken?</vt:lpstr>
      <vt:lpstr>Plan: Meer bloemen in de polder  voor insecten, biodiversiteit en zichtbaarheid</vt:lpstr>
      <vt:lpstr>Hoe willen we dit bereiken? </vt:lpstr>
      <vt:lpstr>Vervolgstappen</vt:lpstr>
      <vt:lpstr>Bedankt!</vt:lpstr>
    </vt:vector>
  </TitlesOfParts>
  <Company>SjansenDesign BNO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PowerPointsjabloon Natuurmonumenten</dc:title>
  <dc:creator>Simone Jansen</dc:creator>
  <cp:keywords>powerpoint sjabloon; powerpoint</cp:keywords>
  <cp:lastModifiedBy>nmbrunekreefm@outlook.com</cp:lastModifiedBy>
  <cp:revision>185</cp:revision>
  <dcterms:created xsi:type="dcterms:W3CDTF">2015-01-15T13:35:51Z</dcterms:created>
  <dcterms:modified xsi:type="dcterms:W3CDTF">2018-06-26T14:47:28Z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0x010100EED2F68743A00B4DB360E16FBAA7FD3F3A005F73A4E4577C714EA7F0E9B24018DCE3</vt:lpwstr>
  </property>
  <property fmtid="{D5CDD505-2E9C-101B-9397-08002B2CF9AE}" pid="3" name="TaxKeyword">
    <vt:lpwstr>3497;#powerpoint|824da1a7-c251-44c5-9b89-9c8b6b7c0ee9;#3842;#powerpoint sjabloon|571fcdf5-a18c-4f64-9dfc-ef046d957ac6</vt:lpwstr>
  </property>
  <property fmtid="{D5CDD505-2E9C-101B-9397-08002B2CF9AE}" pid="4" name="Afdeling">
    <vt:lpwstr/>
  </property>
</Properties>
</file>